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9" r:id="rId2"/>
    <p:sldId id="271" r:id="rId3"/>
    <p:sldId id="291" r:id="rId4"/>
    <p:sldId id="290" r:id="rId5"/>
    <p:sldId id="260" r:id="rId6"/>
    <p:sldId id="262" r:id="rId7"/>
    <p:sldId id="288" r:id="rId8"/>
    <p:sldId id="277" r:id="rId9"/>
    <p:sldId id="272" r:id="rId10"/>
    <p:sldId id="267" r:id="rId11"/>
    <p:sldId id="273" r:id="rId12"/>
    <p:sldId id="274" r:id="rId13"/>
    <p:sldId id="284" r:id="rId14"/>
    <p:sldId id="279" r:id="rId15"/>
    <p:sldId id="286" r:id="rId16"/>
    <p:sldId id="268" r:id="rId17"/>
    <p:sldId id="285" r:id="rId18"/>
    <p:sldId id="276" r:id="rId19"/>
    <p:sldId id="280" r:id="rId20"/>
    <p:sldId id="269" r:id="rId21"/>
    <p:sldId id="287" r:id="rId22"/>
    <p:sldId id="281" r:id="rId23"/>
    <p:sldId id="270" r:id="rId24"/>
    <p:sldId id="264" r:id="rId25"/>
    <p:sldId id="29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A0F"/>
    <a:srgbClr val="E0F7FF"/>
    <a:srgbClr val="F8A719"/>
    <a:srgbClr val="00007F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46A98-6A94-4747-8BF4-F2B4254C238E}" v="1241" dt="2026-02-19T15:17:39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12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o Mahmudi" userId="47ffae2e-b6c0-46c7-80c6-2d8c4a61534c" providerId="ADAL" clId="{E8953A36-E7CE-4769-BBBC-4F4DE0008C1D}"/>
    <pc:docChg chg="undo redo custSel addSld delSld modSld sldOrd modMainMaster">
      <pc:chgData name="Aso Mahmudi" userId="47ffae2e-b6c0-46c7-80c6-2d8c4a61534c" providerId="ADAL" clId="{E8953A36-E7CE-4769-BBBC-4F4DE0008C1D}" dt="2026-02-19T15:18:20.256" v="9851" actId="1076"/>
      <pc:docMkLst>
        <pc:docMk/>
      </pc:docMkLst>
      <pc:sldChg chg="addSp delSp modSp del mod setBg addAnim delAnim">
        <pc:chgData name="Aso Mahmudi" userId="47ffae2e-b6c0-46c7-80c6-2d8c4a61534c" providerId="ADAL" clId="{E8953A36-E7CE-4769-BBBC-4F4DE0008C1D}" dt="2026-02-19T13:00:17.890" v="7740" actId="2696"/>
        <pc:sldMkLst>
          <pc:docMk/>
          <pc:sldMk cId="988777516" sldId="256"/>
        </pc:sldMkLst>
        <pc:spChg chg="del mod">
          <ac:chgData name="Aso Mahmudi" userId="47ffae2e-b6c0-46c7-80c6-2d8c4a61534c" providerId="ADAL" clId="{E8953A36-E7CE-4769-BBBC-4F4DE0008C1D}" dt="2026-02-19T12:58:11.769" v="7715" actId="21"/>
          <ac:spMkLst>
            <pc:docMk/>
            <pc:sldMk cId="988777516" sldId="256"/>
            <ac:spMk id="2" creationId="{D1904CEB-EDF4-3422-795A-74BB570E1C5B}"/>
          </ac:spMkLst>
        </pc:spChg>
        <pc:spChg chg="del mod">
          <ac:chgData name="Aso Mahmudi" userId="47ffae2e-b6c0-46c7-80c6-2d8c4a61534c" providerId="ADAL" clId="{E8953A36-E7CE-4769-BBBC-4F4DE0008C1D}" dt="2026-02-19T12:57:27.532" v="7706" actId="21"/>
          <ac:spMkLst>
            <pc:docMk/>
            <pc:sldMk cId="988777516" sldId="256"/>
            <ac:spMk id="3" creationId="{390C4B28-51C4-D879-5BED-F4FC9CD58457}"/>
          </ac:spMkLst>
        </pc:spChg>
        <pc:spChg chg="add del mod">
          <ac:chgData name="Aso Mahmudi" userId="47ffae2e-b6c0-46c7-80c6-2d8c4a61534c" providerId="ADAL" clId="{E8953A36-E7CE-4769-BBBC-4F4DE0008C1D}" dt="2026-02-19T12:48:03.959" v="7647"/>
          <ac:spMkLst>
            <pc:docMk/>
            <pc:sldMk cId="988777516" sldId="256"/>
            <ac:spMk id="6" creationId="{5A444537-EB2F-D445-EF27-691E9499A794}"/>
          </ac:spMkLst>
        </pc:spChg>
        <pc:spChg chg="add del mod">
          <ac:chgData name="Aso Mahmudi" userId="47ffae2e-b6c0-46c7-80c6-2d8c4a61534c" providerId="ADAL" clId="{E8953A36-E7CE-4769-BBBC-4F4DE0008C1D}" dt="2026-02-19T12:57:53.474" v="7712" actId="478"/>
          <ac:spMkLst>
            <pc:docMk/>
            <pc:sldMk cId="988777516" sldId="256"/>
            <ac:spMk id="7" creationId="{BEDCCF1F-6715-F819-8ED8-BD926C94C125}"/>
          </ac:spMkLst>
        </pc:spChg>
        <pc:spChg chg="add mod">
          <ac:chgData name="Aso Mahmudi" userId="47ffae2e-b6c0-46c7-80c6-2d8c4a61534c" providerId="ADAL" clId="{E8953A36-E7CE-4769-BBBC-4F4DE0008C1D}" dt="2026-02-19T12:58:11.769" v="7715" actId="21"/>
          <ac:spMkLst>
            <pc:docMk/>
            <pc:sldMk cId="988777516" sldId="256"/>
            <ac:spMk id="9" creationId="{61462E04-9C28-14BE-F460-B0A7625E2892}"/>
          </ac:spMkLst>
        </pc:spChg>
        <pc:spChg chg="add del">
          <ac:chgData name="Aso Mahmudi" userId="47ffae2e-b6c0-46c7-80c6-2d8c4a61534c" providerId="ADAL" clId="{E8953A36-E7CE-4769-BBBC-4F4DE0008C1D}" dt="2026-02-19T12:48:36.987" v="7653" actId="26606"/>
          <ac:spMkLst>
            <pc:docMk/>
            <pc:sldMk cId="988777516" sldId="256"/>
            <ac:spMk id="2055" creationId="{A3363022-C969-41E9-8EB2-E4C94908C1FA}"/>
          </ac:spMkLst>
        </pc:spChg>
        <pc:spChg chg="add del">
          <ac:chgData name="Aso Mahmudi" userId="47ffae2e-b6c0-46c7-80c6-2d8c4a61534c" providerId="ADAL" clId="{E8953A36-E7CE-4769-BBBC-4F4DE0008C1D}" dt="2026-02-19T12:48:36.987" v="7653" actId="26606"/>
          <ac:spMkLst>
            <pc:docMk/>
            <pc:sldMk cId="988777516" sldId="256"/>
            <ac:spMk id="2057" creationId="{8D1AD6B3-BE88-4CEB-BA17-790657CC4729}"/>
          </ac:spMkLst>
        </pc:spChg>
        <pc:spChg chg="add del">
          <ac:chgData name="Aso Mahmudi" userId="47ffae2e-b6c0-46c7-80c6-2d8c4a61534c" providerId="ADAL" clId="{E8953A36-E7CE-4769-BBBC-4F4DE0008C1D}" dt="2026-02-19T12:54:29.604" v="7676" actId="26606"/>
          <ac:spMkLst>
            <pc:docMk/>
            <pc:sldMk cId="988777516" sldId="256"/>
            <ac:spMk id="2064" creationId="{337940BB-FBC4-492E-BD92-3B7B914D0EAE}"/>
          </ac:spMkLst>
        </pc:spChg>
        <pc:spChg chg="add del">
          <ac:chgData name="Aso Mahmudi" userId="47ffae2e-b6c0-46c7-80c6-2d8c4a61534c" providerId="ADAL" clId="{E8953A36-E7CE-4769-BBBC-4F4DE0008C1D}" dt="2026-02-19T12:54:29.604" v="7676" actId="26606"/>
          <ac:spMkLst>
            <pc:docMk/>
            <pc:sldMk cId="988777516" sldId="256"/>
            <ac:spMk id="2065" creationId="{3FCFB1DE-0B7E-48CC-BA90-B2AB0889F9D6}"/>
          </ac:spMkLst>
        </pc:spChg>
        <pc:spChg chg="add del">
          <ac:chgData name="Aso Mahmudi" userId="47ffae2e-b6c0-46c7-80c6-2d8c4a61534c" providerId="ADAL" clId="{E8953A36-E7CE-4769-BBBC-4F4DE0008C1D}" dt="2026-02-19T12:54:29.604" v="7676" actId="26606"/>
          <ac:spMkLst>
            <pc:docMk/>
            <pc:sldMk cId="988777516" sldId="256"/>
            <ac:spMk id="2067" creationId="{27BDFED6-6E33-4606-AFE2-886ADB1C018E}"/>
          </ac:spMkLst>
        </pc:spChg>
        <pc:spChg chg="add del">
          <ac:chgData name="Aso Mahmudi" userId="47ffae2e-b6c0-46c7-80c6-2d8c4a61534c" providerId="ADAL" clId="{E8953A36-E7CE-4769-BBBC-4F4DE0008C1D}" dt="2026-02-19T12:54:29.604" v="7676" actId="26606"/>
          <ac:spMkLst>
            <pc:docMk/>
            <pc:sldMk cId="988777516" sldId="256"/>
            <ac:spMk id="2068" creationId="{890DEF05-784E-4B61-89E4-04C4ECF4E5A0}"/>
          </ac:spMkLst>
        </pc:spChg>
        <pc:spChg chg="add del">
          <ac:chgData name="Aso Mahmudi" userId="47ffae2e-b6c0-46c7-80c6-2d8c4a61534c" providerId="ADAL" clId="{E8953A36-E7CE-4769-BBBC-4F4DE0008C1D}" dt="2026-02-19T12:53:58.923" v="7667" actId="26606"/>
          <ac:spMkLst>
            <pc:docMk/>
            <pc:sldMk cId="988777516" sldId="256"/>
            <ac:spMk id="2070" creationId="{FA69AAE0-49D5-4C8B-8BA2-55898C00E05E}"/>
          </ac:spMkLst>
        </pc:spChg>
        <pc:spChg chg="add del">
          <ac:chgData name="Aso Mahmudi" userId="47ffae2e-b6c0-46c7-80c6-2d8c4a61534c" providerId="ADAL" clId="{E8953A36-E7CE-4769-BBBC-4F4DE0008C1D}" dt="2026-02-19T12:54:15.228" v="7671"/>
          <ac:spMkLst>
            <pc:docMk/>
            <pc:sldMk cId="988777516" sldId="256"/>
            <ac:spMk id="2072" creationId="{D6A9C53F-5F90-40A5-8C85-5412D39C8C68}"/>
          </ac:spMkLst>
        </pc:spChg>
        <pc:spChg chg="add del">
          <ac:chgData name="Aso Mahmudi" userId="47ffae2e-b6c0-46c7-80c6-2d8c4a61534c" providerId="ADAL" clId="{E8953A36-E7CE-4769-BBBC-4F4DE0008C1D}" dt="2026-02-19T12:54:15.228" v="7671"/>
          <ac:spMkLst>
            <pc:docMk/>
            <pc:sldMk cId="988777516" sldId="256"/>
            <ac:spMk id="2073" creationId="{F0087D53-9295-4463-AAE4-D5C626046E9F}"/>
          </ac:spMkLst>
        </pc:spChg>
        <pc:grpChg chg="add del">
          <ac:chgData name="Aso Mahmudi" userId="47ffae2e-b6c0-46c7-80c6-2d8c4a61534c" providerId="ADAL" clId="{E8953A36-E7CE-4769-BBBC-4F4DE0008C1D}" dt="2026-02-19T12:48:36.987" v="7653" actId="26606"/>
          <ac:grpSpMkLst>
            <pc:docMk/>
            <pc:sldMk cId="988777516" sldId="256"/>
            <ac:grpSpMk id="2059" creationId="{89D1390B-7E13-4B4F-9CB2-391063412E54}"/>
          </ac:grpSpMkLst>
        </pc:grpChg>
        <pc:picChg chg="add del mod ord">
          <ac:chgData name="Aso Mahmudi" userId="47ffae2e-b6c0-46c7-80c6-2d8c4a61534c" providerId="ADAL" clId="{E8953A36-E7CE-4769-BBBC-4F4DE0008C1D}" dt="2026-02-19T12:57:27.532" v="7706" actId="21"/>
          <ac:picMkLst>
            <pc:docMk/>
            <pc:sldMk cId="988777516" sldId="256"/>
            <ac:picMk id="2050" creationId="{E5162CC8-4834-E170-1E88-B619183E3C50}"/>
          </ac:picMkLst>
        </pc:picChg>
        <pc:picChg chg="add del mod ord">
          <ac:chgData name="Aso Mahmudi" userId="47ffae2e-b6c0-46c7-80c6-2d8c4a61534c" providerId="ADAL" clId="{E8953A36-E7CE-4769-BBBC-4F4DE0008C1D}" dt="2026-02-19T12:57:27.532" v="7706" actId="21"/>
          <ac:picMkLst>
            <pc:docMk/>
            <pc:sldMk cId="988777516" sldId="256"/>
            <ac:picMk id="2052" creationId="{D6F0DD0D-F946-6F58-C179-DE54F03F66F8}"/>
          </ac:picMkLst>
        </pc:picChg>
        <pc:cxnChg chg="add del">
          <ac:chgData name="Aso Mahmudi" userId="47ffae2e-b6c0-46c7-80c6-2d8c4a61534c" providerId="ADAL" clId="{E8953A36-E7CE-4769-BBBC-4F4DE0008C1D}" dt="2026-02-19T12:54:29.604" v="7676" actId="26606"/>
          <ac:cxnSpMkLst>
            <pc:docMk/>
            <pc:sldMk cId="988777516" sldId="256"/>
            <ac:cxnSpMk id="2074" creationId="{C41BAEC7-F7B0-4224-8B18-8F74B7D87F0B}"/>
          </ac:cxnSpMkLst>
        </pc:cxnChg>
      </pc:sldChg>
      <pc:sldChg chg="del">
        <pc:chgData name="Aso Mahmudi" userId="47ffae2e-b6c0-46c7-80c6-2d8c4a61534c" providerId="ADAL" clId="{E8953A36-E7CE-4769-BBBC-4F4DE0008C1D}" dt="2026-02-19T13:02:20.058" v="7756" actId="2696"/>
        <pc:sldMkLst>
          <pc:docMk/>
          <pc:sldMk cId="1264548614" sldId="257"/>
        </pc:sldMkLst>
      </pc:sldChg>
      <pc:sldChg chg="addSp delSp modSp new del mod ord">
        <pc:chgData name="Aso Mahmudi" userId="47ffae2e-b6c0-46c7-80c6-2d8c4a61534c" providerId="ADAL" clId="{E8953A36-E7CE-4769-BBBC-4F4DE0008C1D}" dt="2026-02-19T12:14:20.296" v="7414" actId="2696"/>
        <pc:sldMkLst>
          <pc:docMk/>
          <pc:sldMk cId="2506490757" sldId="259"/>
        </pc:sldMkLst>
        <pc:spChg chg="add del mod">
          <ac:chgData name="Aso Mahmudi" userId="47ffae2e-b6c0-46c7-80c6-2d8c4a61534c" providerId="ADAL" clId="{E8953A36-E7CE-4769-BBBC-4F4DE0008C1D}" dt="2026-02-18T07:41:29.036" v="1246" actId="21"/>
          <ac:spMkLst>
            <pc:docMk/>
            <pc:sldMk cId="2506490757" sldId="259"/>
            <ac:spMk id="4" creationId="{C9E9F500-A524-A5C5-2FAC-619131165287}"/>
          </ac:spMkLst>
        </pc:spChg>
        <pc:spChg chg="add mod">
          <ac:chgData name="Aso Mahmudi" userId="47ffae2e-b6c0-46c7-80c6-2d8c4a61534c" providerId="ADAL" clId="{E8953A36-E7CE-4769-BBBC-4F4DE0008C1D}" dt="2026-02-18T07:55:26.084" v="1343" actId="164"/>
          <ac:spMkLst>
            <pc:docMk/>
            <pc:sldMk cId="2506490757" sldId="259"/>
            <ac:spMk id="5" creationId="{0DB36D19-5C1C-B91E-B5DB-8F1F481F2FC6}"/>
          </ac:spMkLst>
        </pc:spChg>
        <pc:spChg chg="add mod">
          <ac:chgData name="Aso Mahmudi" userId="47ffae2e-b6c0-46c7-80c6-2d8c4a61534c" providerId="ADAL" clId="{E8953A36-E7CE-4769-BBBC-4F4DE0008C1D}" dt="2026-02-18T07:55:26.084" v="1343" actId="164"/>
          <ac:spMkLst>
            <pc:docMk/>
            <pc:sldMk cId="2506490757" sldId="259"/>
            <ac:spMk id="6" creationId="{3A814C63-7DFB-5168-5033-3690083FCDE8}"/>
          </ac:spMkLst>
        </pc:spChg>
        <pc:grpChg chg="add mod">
          <ac:chgData name="Aso Mahmudi" userId="47ffae2e-b6c0-46c7-80c6-2d8c4a61534c" providerId="ADAL" clId="{E8953A36-E7CE-4769-BBBC-4F4DE0008C1D}" dt="2026-02-18T07:55:26.084" v="1343" actId="164"/>
          <ac:grpSpMkLst>
            <pc:docMk/>
            <pc:sldMk cId="2506490757" sldId="259"/>
            <ac:grpSpMk id="8" creationId="{7227662D-6295-2742-5877-834D083781D8}"/>
          </ac:grpSpMkLst>
        </pc:grpChg>
        <pc:picChg chg="add mod">
          <ac:chgData name="Aso Mahmudi" userId="47ffae2e-b6c0-46c7-80c6-2d8c4a61534c" providerId="ADAL" clId="{E8953A36-E7CE-4769-BBBC-4F4DE0008C1D}" dt="2026-02-18T07:49:37.996" v="1288"/>
          <ac:picMkLst>
            <pc:docMk/>
            <pc:sldMk cId="2506490757" sldId="259"/>
            <ac:picMk id="9" creationId="{9E17FD13-850B-1D47-FFB5-27FFB7304238}"/>
          </ac:picMkLst>
        </pc:picChg>
        <pc:picChg chg="add mod">
          <ac:chgData name="Aso Mahmudi" userId="47ffae2e-b6c0-46c7-80c6-2d8c4a61534c" providerId="ADAL" clId="{E8953A36-E7CE-4769-BBBC-4F4DE0008C1D}" dt="2026-02-18T08:05:21.873" v="1491"/>
          <ac:picMkLst>
            <pc:docMk/>
            <pc:sldMk cId="2506490757" sldId="259"/>
            <ac:picMk id="10" creationId="{F6858ADC-4EFB-D068-051C-0418E124EC69}"/>
          </ac:picMkLst>
        </pc:picChg>
        <pc:picChg chg="add mod">
          <ac:chgData name="Aso Mahmudi" userId="47ffae2e-b6c0-46c7-80c6-2d8c4a61534c" providerId="ADAL" clId="{E8953A36-E7CE-4769-BBBC-4F4DE0008C1D}" dt="2026-02-18T07:49:44.837" v="1290"/>
          <ac:picMkLst>
            <pc:docMk/>
            <pc:sldMk cId="2506490757" sldId="259"/>
            <ac:picMk id="1028" creationId="{1031C09C-C833-EDF2-1E2B-49E385C48388}"/>
          </ac:picMkLst>
        </pc:picChg>
        <pc:picChg chg="add del mod">
          <ac:chgData name="Aso Mahmudi" userId="47ffae2e-b6c0-46c7-80c6-2d8c4a61534c" providerId="ADAL" clId="{E8953A36-E7CE-4769-BBBC-4F4DE0008C1D}" dt="2026-02-18T07:34:08.033" v="1044" actId="21"/>
          <ac:picMkLst>
            <pc:docMk/>
            <pc:sldMk cId="2506490757" sldId="259"/>
            <ac:picMk id="2050" creationId="{F6858ADC-4EFB-D068-051C-0418E124EC69}"/>
          </ac:picMkLst>
        </pc:picChg>
      </pc:sldChg>
      <pc:sldChg chg="addSp delSp modSp new mod ord setBg">
        <pc:chgData name="Aso Mahmudi" userId="47ffae2e-b6c0-46c7-80c6-2d8c4a61534c" providerId="ADAL" clId="{E8953A36-E7CE-4769-BBBC-4F4DE0008C1D}" dt="2026-02-19T14:08:13.275" v="8492" actId="1076"/>
        <pc:sldMkLst>
          <pc:docMk/>
          <pc:sldMk cId="3037647264" sldId="260"/>
        </pc:sldMkLst>
        <pc:spChg chg="add del mod">
          <ac:chgData name="Aso Mahmudi" userId="47ffae2e-b6c0-46c7-80c6-2d8c4a61534c" providerId="ADAL" clId="{E8953A36-E7CE-4769-BBBC-4F4DE0008C1D}" dt="2026-02-18T08:05:47.584" v="1496" actId="478"/>
          <ac:spMkLst>
            <pc:docMk/>
            <pc:sldMk cId="3037647264" sldId="260"/>
            <ac:spMk id="2" creationId="{F56E725E-4164-F627-9BF4-DF92A65ECE7D}"/>
          </ac:spMkLst>
        </pc:spChg>
        <pc:spChg chg="add del mod">
          <ac:chgData name="Aso Mahmudi" userId="47ffae2e-b6c0-46c7-80c6-2d8c4a61534c" providerId="ADAL" clId="{E8953A36-E7CE-4769-BBBC-4F4DE0008C1D}" dt="2026-02-18T08:07:41.500" v="1517" actId="1076"/>
          <ac:spMkLst>
            <pc:docMk/>
            <pc:sldMk cId="3037647264" sldId="260"/>
            <ac:spMk id="3" creationId="{4D6383B7-CFB1-6DA2-C2C0-127D0F1A1219}"/>
          </ac:spMkLst>
        </pc:spChg>
        <pc:spChg chg="add del mod or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5" creationId="{637D7A7D-5ABD-402F-CBF2-8AD7155537D6}"/>
          </ac:spMkLst>
        </pc:spChg>
        <pc:spChg chg="add mod">
          <ac:chgData name="Aso Mahmudi" userId="47ffae2e-b6c0-46c7-80c6-2d8c4a61534c" providerId="ADAL" clId="{E8953A36-E7CE-4769-BBBC-4F4DE0008C1D}" dt="2026-02-19T11:49:08.572" v="7257" actId="208"/>
          <ac:spMkLst>
            <pc:docMk/>
            <pc:sldMk cId="3037647264" sldId="260"/>
            <ac:spMk id="5" creationId="{FCE4C285-0079-0987-C450-9969B7E71E60}"/>
          </ac:spMkLst>
        </pc:spChg>
        <pc:spChg chg="add del">
          <ac:chgData name="Aso Mahmudi" userId="47ffae2e-b6c0-46c7-80c6-2d8c4a61534c" providerId="ADAL" clId="{E8953A36-E7CE-4769-BBBC-4F4DE0008C1D}" dt="2026-02-18T06:56:20.700" v="653" actId="11529"/>
          <ac:spMkLst>
            <pc:docMk/>
            <pc:sldMk cId="3037647264" sldId="260"/>
            <ac:spMk id="6" creationId="{89C98496-7F61-8CB3-AEF8-EC8171262BFF}"/>
          </ac:spMkLst>
        </pc:spChg>
        <pc:spChg chg="add mod">
          <ac:chgData name="Aso Mahmudi" userId="47ffae2e-b6c0-46c7-80c6-2d8c4a61534c" providerId="ADAL" clId="{E8953A36-E7CE-4769-BBBC-4F4DE0008C1D}" dt="2026-02-19T11:49:08.572" v="7257" actId="208"/>
          <ac:spMkLst>
            <pc:docMk/>
            <pc:sldMk cId="3037647264" sldId="260"/>
            <ac:spMk id="6" creationId="{DB2F241C-B371-3B49-75D6-69D24F0F22A4}"/>
          </ac:spMkLst>
        </pc:spChg>
        <pc:spChg chg="add mod">
          <ac:chgData name="Aso Mahmudi" userId="47ffae2e-b6c0-46c7-80c6-2d8c4a61534c" providerId="ADAL" clId="{E8953A36-E7CE-4769-BBBC-4F4DE0008C1D}" dt="2026-02-19T11:49:08.572" v="7257" actId="208"/>
          <ac:spMkLst>
            <pc:docMk/>
            <pc:sldMk cId="3037647264" sldId="260"/>
            <ac:spMk id="7" creationId="{40A2DC7A-F61C-EDD7-6DB8-C26A48F63549}"/>
          </ac:spMkLst>
        </pc:spChg>
        <pc:spChg chg="add del mo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7" creationId="{6E81D5D0-41BF-0BD0-15B4-B8BC8FC70BEB}"/>
          </ac:spMkLst>
        </pc:spChg>
        <pc:spChg chg="add del">
          <ac:chgData name="Aso Mahmudi" userId="47ffae2e-b6c0-46c7-80c6-2d8c4a61534c" providerId="ADAL" clId="{E8953A36-E7CE-4769-BBBC-4F4DE0008C1D}" dt="2026-02-18T06:58:25.555" v="662" actId="11529"/>
          <ac:spMkLst>
            <pc:docMk/>
            <pc:sldMk cId="3037647264" sldId="260"/>
            <ac:spMk id="8" creationId="{5DDA2AAA-DEF2-D7B8-EA5F-12582D9894AC}"/>
          </ac:spMkLst>
        </pc:spChg>
        <pc:spChg chg="add mod">
          <ac:chgData name="Aso Mahmudi" userId="47ffae2e-b6c0-46c7-80c6-2d8c4a61534c" providerId="ADAL" clId="{E8953A36-E7CE-4769-BBBC-4F4DE0008C1D}" dt="2026-02-19T11:51:00.854" v="7262" actId="206"/>
          <ac:spMkLst>
            <pc:docMk/>
            <pc:sldMk cId="3037647264" sldId="260"/>
            <ac:spMk id="8" creationId="{C6B9F60B-8633-26EF-ECCA-F77BCAF64F68}"/>
          </ac:spMkLst>
        </pc:spChg>
        <pc:spChg chg="add mod">
          <ac:chgData name="Aso Mahmudi" userId="47ffae2e-b6c0-46c7-80c6-2d8c4a61534c" providerId="ADAL" clId="{E8953A36-E7CE-4769-BBBC-4F4DE0008C1D}" dt="2026-02-19T12:14:51.487" v="7415" actId="1582"/>
          <ac:spMkLst>
            <pc:docMk/>
            <pc:sldMk cId="3037647264" sldId="260"/>
            <ac:spMk id="9" creationId="{E8E6DFB1-96E7-4549-CD5D-13AD771CC3CD}"/>
          </ac:spMkLst>
        </pc:spChg>
        <pc:spChg chg="add del mo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10" creationId="{02EE0F0B-2CCE-1FC5-FC5A-DD3F51B60B8F}"/>
          </ac:spMkLst>
        </pc:spChg>
        <pc:spChg chg="add mod">
          <ac:chgData name="Aso Mahmudi" userId="47ffae2e-b6c0-46c7-80c6-2d8c4a61534c" providerId="ADAL" clId="{E8953A36-E7CE-4769-BBBC-4F4DE0008C1D}" dt="2026-02-19T11:49:08.572" v="7257" actId="208"/>
          <ac:spMkLst>
            <pc:docMk/>
            <pc:sldMk cId="3037647264" sldId="260"/>
            <ac:spMk id="10" creationId="{E9B4C646-DD04-967B-BF36-BA396FEE4742}"/>
          </ac:spMkLst>
        </pc:spChg>
        <pc:spChg chg="add del">
          <ac:chgData name="Aso Mahmudi" userId="47ffae2e-b6c0-46c7-80c6-2d8c4a61534c" providerId="ADAL" clId="{E8953A36-E7CE-4769-BBBC-4F4DE0008C1D}" dt="2026-02-18T06:59:56.514" v="665" actId="478"/>
          <ac:spMkLst>
            <pc:docMk/>
            <pc:sldMk cId="3037647264" sldId="260"/>
            <ac:spMk id="11" creationId="{245D4675-17CA-8AB1-EB9A-C733AA0FD637}"/>
          </ac:spMkLst>
        </pc:spChg>
        <pc:spChg chg="add mod">
          <ac:chgData name="Aso Mahmudi" userId="47ffae2e-b6c0-46c7-80c6-2d8c4a61534c" providerId="ADAL" clId="{E8953A36-E7CE-4769-BBBC-4F4DE0008C1D}" dt="2026-02-19T11:50:37.259" v="7261" actId="1582"/>
          <ac:spMkLst>
            <pc:docMk/>
            <pc:sldMk cId="3037647264" sldId="260"/>
            <ac:spMk id="11" creationId="{A67753B3-C814-8509-4E88-DAE5A685BB6C}"/>
          </ac:spMkLst>
        </pc:spChg>
        <pc:spChg chg="add del mo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12" creationId="{8374E442-9A95-49CF-0A49-CF1F0C6D3616}"/>
          </ac:spMkLst>
        </pc:spChg>
        <pc:spChg chg="add mod">
          <ac:chgData name="Aso Mahmudi" userId="47ffae2e-b6c0-46c7-80c6-2d8c4a61534c" providerId="ADAL" clId="{E8953A36-E7CE-4769-BBBC-4F4DE0008C1D}" dt="2026-02-19T14:08:13.275" v="8492" actId="1076"/>
          <ac:spMkLst>
            <pc:docMk/>
            <pc:sldMk cId="3037647264" sldId="260"/>
            <ac:spMk id="12" creationId="{B5C8468B-0B44-CAC1-0AC7-DD61B8A6583A}"/>
          </ac:spMkLst>
        </pc:spChg>
        <pc:spChg chg="add del">
          <ac:chgData name="Aso Mahmudi" userId="47ffae2e-b6c0-46c7-80c6-2d8c4a61534c" providerId="ADAL" clId="{E8953A36-E7CE-4769-BBBC-4F4DE0008C1D}" dt="2026-02-18T07:03:01.324" v="675" actId="478"/>
          <ac:spMkLst>
            <pc:docMk/>
            <pc:sldMk cId="3037647264" sldId="260"/>
            <ac:spMk id="13" creationId="{4110F5A7-11DB-01CE-374B-F18AED9C7679}"/>
          </ac:spMkLst>
        </pc:spChg>
        <pc:spChg chg="add del mod ord">
          <ac:chgData name="Aso Mahmudi" userId="47ffae2e-b6c0-46c7-80c6-2d8c4a61534c" providerId="ADAL" clId="{E8953A36-E7CE-4769-BBBC-4F4DE0008C1D}" dt="2026-02-18T07:41:33.506" v="1247" actId="478"/>
          <ac:spMkLst>
            <pc:docMk/>
            <pc:sldMk cId="3037647264" sldId="260"/>
            <ac:spMk id="14" creationId="{2FF651CD-50FC-04E8-B852-83EF794715A9}"/>
          </ac:spMkLst>
        </pc:spChg>
        <pc:spChg chg="add del mod">
          <ac:chgData name="Aso Mahmudi" userId="47ffae2e-b6c0-46c7-80c6-2d8c4a61534c" providerId="ADAL" clId="{E8953A36-E7CE-4769-BBBC-4F4DE0008C1D}" dt="2026-02-18T08:07:44.286" v="1519" actId="21"/>
          <ac:spMkLst>
            <pc:docMk/>
            <pc:sldMk cId="3037647264" sldId="260"/>
            <ac:spMk id="15" creationId="{E0B5544C-E568-FD29-C355-F416C5020832}"/>
          </ac:spMkLst>
        </pc:spChg>
        <pc:spChg chg="add del mod ord">
          <ac:chgData name="Aso Mahmudi" userId="47ffae2e-b6c0-46c7-80c6-2d8c4a61534c" providerId="ADAL" clId="{E8953A36-E7CE-4769-BBBC-4F4DE0008C1D}" dt="2026-02-18T08:03:21.872" v="1483" actId="478"/>
          <ac:spMkLst>
            <pc:docMk/>
            <pc:sldMk cId="3037647264" sldId="260"/>
            <ac:spMk id="16" creationId="{271B0A5D-A378-6095-5EBB-792D875D4AC5}"/>
          </ac:spMkLst>
        </pc:spChg>
        <pc:spChg chg="add del">
          <ac:chgData name="Aso Mahmudi" userId="47ffae2e-b6c0-46c7-80c6-2d8c4a61534c" providerId="ADAL" clId="{E8953A36-E7CE-4769-BBBC-4F4DE0008C1D}" dt="2026-02-18T07:26:39.799" v="884" actId="478"/>
          <ac:spMkLst>
            <pc:docMk/>
            <pc:sldMk cId="3037647264" sldId="260"/>
            <ac:spMk id="17" creationId="{26159B47-6DF7-4861-AB1B-09DF514A3F65}"/>
          </ac:spMkLst>
        </pc:spChg>
        <pc:spChg chg="add del">
          <ac:chgData name="Aso Mahmudi" userId="47ffae2e-b6c0-46c7-80c6-2d8c4a61534c" providerId="ADAL" clId="{E8953A36-E7CE-4769-BBBC-4F4DE0008C1D}" dt="2026-02-18T07:26:38.782" v="883" actId="478"/>
          <ac:spMkLst>
            <pc:docMk/>
            <pc:sldMk cId="3037647264" sldId="260"/>
            <ac:spMk id="18" creationId="{1201F5C6-7131-E936-87CC-C90CAFA101AD}"/>
          </ac:spMkLst>
        </pc:spChg>
        <pc:spChg chg="add del mod or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19" creationId="{914AEAFF-FFCD-6EC5-8F06-761403E908E2}"/>
          </ac:spMkLst>
        </pc:spChg>
        <pc:spChg chg="add del mod or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20" creationId="{C9E9F500-A524-A5C5-2FAC-619131165287}"/>
          </ac:spMkLst>
        </pc:spChg>
        <pc:spChg chg="mod">
          <ac:chgData name="Aso Mahmudi" userId="47ffae2e-b6c0-46c7-80c6-2d8c4a61534c" providerId="ADAL" clId="{E8953A36-E7CE-4769-BBBC-4F4DE0008C1D}" dt="2026-02-18T07:55:28.676" v="1344"/>
          <ac:spMkLst>
            <pc:docMk/>
            <pc:sldMk cId="3037647264" sldId="260"/>
            <ac:spMk id="22" creationId="{C14EA31E-0664-B1F8-560E-72A8C1E75D15}"/>
          </ac:spMkLst>
        </pc:spChg>
        <pc:spChg chg="mod">
          <ac:chgData name="Aso Mahmudi" userId="47ffae2e-b6c0-46c7-80c6-2d8c4a61534c" providerId="ADAL" clId="{E8953A36-E7CE-4769-BBBC-4F4DE0008C1D}" dt="2026-02-18T07:55:28.676" v="1344"/>
          <ac:spMkLst>
            <pc:docMk/>
            <pc:sldMk cId="3037647264" sldId="260"/>
            <ac:spMk id="23" creationId="{4A90C1A4-F17F-756B-948B-51991B004B02}"/>
          </ac:spMkLst>
        </pc:spChg>
        <pc:spChg chg="add del mo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24" creationId="{5E836587-82B2-7938-3DD2-34FD9F82B074}"/>
          </ac:spMkLst>
        </pc:spChg>
        <pc:spChg chg="add del mod">
          <ac:chgData name="Aso Mahmudi" userId="47ffae2e-b6c0-46c7-80c6-2d8c4a61534c" providerId="ADAL" clId="{E8953A36-E7CE-4769-BBBC-4F4DE0008C1D}" dt="2026-02-18T08:05:35.663" v="1494" actId="478"/>
          <ac:spMkLst>
            <pc:docMk/>
            <pc:sldMk cId="3037647264" sldId="260"/>
            <ac:spMk id="25" creationId="{9B3CA6F9-D76F-0E2E-EE26-8F5A54385470}"/>
          </ac:spMkLst>
        </pc:spChg>
        <pc:spChg chg="add del mod">
          <ac:chgData name="Aso Mahmudi" userId="47ffae2e-b6c0-46c7-80c6-2d8c4a61534c" providerId="ADAL" clId="{E8953A36-E7CE-4769-BBBC-4F4DE0008C1D}" dt="2026-02-18T06:53:59.023" v="647" actId="478"/>
          <ac:spMkLst>
            <pc:docMk/>
            <pc:sldMk cId="3037647264" sldId="260"/>
            <ac:spMk id="103" creationId="{6E6B8243-D249-4E13-B793-91213B1BA90E}"/>
          </ac:spMkLst>
        </pc:spChg>
        <pc:grpChg chg="add del mod">
          <ac:chgData name="Aso Mahmudi" userId="47ffae2e-b6c0-46c7-80c6-2d8c4a61534c" providerId="ADAL" clId="{E8953A36-E7CE-4769-BBBC-4F4DE0008C1D}" dt="2026-02-18T08:05:35.663" v="1494" actId="478"/>
          <ac:grpSpMkLst>
            <pc:docMk/>
            <pc:sldMk cId="3037647264" sldId="260"/>
            <ac:grpSpMk id="21" creationId="{D8CC6470-1CD6-9536-BB8C-55C9D25F1D5E}"/>
          </ac:grpSpMkLst>
        </pc:grpChg>
        <pc:picChg chg="add del mod">
          <ac:chgData name="Aso Mahmudi" userId="47ffae2e-b6c0-46c7-80c6-2d8c4a61534c" providerId="ADAL" clId="{E8953A36-E7CE-4769-BBBC-4F4DE0008C1D}" dt="2026-02-19T14:07:54.684" v="8489" actId="1076"/>
          <ac:picMkLst>
            <pc:docMk/>
            <pc:sldMk cId="3037647264" sldId="260"/>
            <ac:picMk id="4" creationId="{B6B10122-CCBB-B736-1D64-3306B9DEDF44}"/>
          </ac:picMkLst>
        </pc:picChg>
        <pc:picChg chg="add del mod">
          <ac:chgData name="Aso Mahmudi" userId="47ffae2e-b6c0-46c7-80c6-2d8c4a61534c" providerId="ADAL" clId="{E8953A36-E7CE-4769-BBBC-4F4DE0008C1D}" dt="2026-02-18T07:49:36.442" v="1287" actId="21"/>
          <ac:picMkLst>
            <pc:docMk/>
            <pc:sldMk cId="3037647264" sldId="260"/>
            <ac:picMk id="9" creationId="{9E17FD13-850B-1D47-FFB5-27FFB7304238}"/>
          </ac:picMkLst>
        </pc:picChg>
        <pc:picChg chg="add del mod">
          <ac:chgData name="Aso Mahmudi" userId="47ffae2e-b6c0-46c7-80c6-2d8c4a61534c" providerId="ADAL" clId="{E8953A36-E7CE-4769-BBBC-4F4DE0008C1D}" dt="2026-02-18T07:12:53.697" v="743" actId="478"/>
          <ac:picMkLst>
            <pc:docMk/>
            <pc:sldMk cId="3037647264" sldId="260"/>
            <ac:picMk id="1026" creationId="{CCFC2E6D-59FA-E07A-34BF-F3EA44684BEB}"/>
          </ac:picMkLst>
        </pc:picChg>
        <pc:picChg chg="add del mod">
          <ac:chgData name="Aso Mahmudi" userId="47ffae2e-b6c0-46c7-80c6-2d8c4a61534c" providerId="ADAL" clId="{E8953A36-E7CE-4769-BBBC-4F4DE0008C1D}" dt="2026-02-18T07:49:42.927" v="1289" actId="21"/>
          <ac:picMkLst>
            <pc:docMk/>
            <pc:sldMk cId="3037647264" sldId="260"/>
            <ac:picMk id="1028" creationId="{1031C09C-C833-EDF2-1E2B-49E385C48388}"/>
          </ac:picMkLst>
        </pc:picChg>
        <pc:picChg chg="add del mod">
          <ac:chgData name="Aso Mahmudi" userId="47ffae2e-b6c0-46c7-80c6-2d8c4a61534c" providerId="ADAL" clId="{E8953A36-E7CE-4769-BBBC-4F4DE0008C1D}" dt="2026-02-18T08:05:19.735" v="1490" actId="21"/>
          <ac:picMkLst>
            <pc:docMk/>
            <pc:sldMk cId="3037647264" sldId="260"/>
            <ac:picMk id="2050" creationId="{F6858ADC-4EFB-D068-051C-0418E124EC69}"/>
          </ac:picMkLst>
        </pc:picChg>
      </pc:sldChg>
      <pc:sldChg chg="addSp delSp modSp new del mod">
        <pc:chgData name="Aso Mahmudi" userId="47ffae2e-b6c0-46c7-80c6-2d8c4a61534c" providerId="ADAL" clId="{E8953A36-E7CE-4769-BBBC-4F4DE0008C1D}" dt="2026-02-18T08:17:01.459" v="1555" actId="2696"/>
        <pc:sldMkLst>
          <pc:docMk/>
          <pc:sldMk cId="2911856163" sldId="261"/>
        </pc:sldMkLst>
      </pc:sldChg>
      <pc:sldChg chg="addSp delSp modSp add mod">
        <pc:chgData name="Aso Mahmudi" userId="47ffae2e-b6c0-46c7-80c6-2d8c4a61534c" providerId="ADAL" clId="{E8953A36-E7CE-4769-BBBC-4F4DE0008C1D}" dt="2026-02-19T15:07:14.300" v="9657" actId="1076"/>
        <pc:sldMkLst>
          <pc:docMk/>
          <pc:sldMk cId="3346807030" sldId="262"/>
        </pc:sldMkLst>
        <pc:spChg chg="add del">
          <ac:chgData name="Aso Mahmudi" userId="47ffae2e-b6c0-46c7-80c6-2d8c4a61534c" providerId="ADAL" clId="{E8953A36-E7CE-4769-BBBC-4F4DE0008C1D}" dt="2026-02-18T08:07:53.700" v="1523" actId="478"/>
          <ac:spMkLst>
            <pc:docMk/>
            <pc:sldMk cId="3346807030" sldId="262"/>
            <ac:spMk id="2" creationId="{321D12E1-250E-8C6D-0CCE-729F4134EE7B}"/>
          </ac:spMkLst>
        </pc:spChg>
        <pc:spChg chg="add del">
          <ac:chgData name="Aso Mahmudi" userId="47ffae2e-b6c0-46c7-80c6-2d8c4a61534c" providerId="ADAL" clId="{E8953A36-E7CE-4769-BBBC-4F4DE0008C1D}" dt="2026-02-18T08:07:52.522" v="1522" actId="478"/>
          <ac:spMkLst>
            <pc:docMk/>
            <pc:sldMk cId="3346807030" sldId="262"/>
            <ac:spMk id="3" creationId="{3770A22F-979C-7A71-2130-E837E9375C26}"/>
          </ac:spMkLst>
        </pc:spChg>
        <pc:spChg chg="add mod">
          <ac:chgData name="Aso Mahmudi" userId="47ffae2e-b6c0-46c7-80c6-2d8c4a61534c" providerId="ADAL" clId="{E8953A36-E7CE-4769-BBBC-4F4DE0008C1D}" dt="2026-02-19T11:09:36.243" v="7000" actId="1076"/>
          <ac:spMkLst>
            <pc:docMk/>
            <pc:sldMk cId="3346807030" sldId="262"/>
            <ac:spMk id="3" creationId="{A81E17A6-B347-E31D-9D84-DBBC8BE377BF}"/>
          </ac:spMkLst>
        </pc:spChg>
        <pc:spChg chg="add mod">
          <ac:chgData name="Aso Mahmudi" userId="47ffae2e-b6c0-46c7-80c6-2d8c4a61534c" providerId="ADAL" clId="{E8953A36-E7CE-4769-BBBC-4F4DE0008C1D}" dt="2026-02-18T07:57:14.902" v="1349"/>
          <ac:spMkLst>
            <pc:docMk/>
            <pc:sldMk cId="3346807030" sldId="262"/>
            <ac:spMk id="4" creationId="{2DC89E79-029D-6F43-35A0-C3E1108E115C}"/>
          </ac:spMkLst>
        </pc:spChg>
        <pc:spChg chg="mod">
          <ac:chgData name="Aso Mahmudi" userId="47ffae2e-b6c0-46c7-80c6-2d8c4a61534c" providerId="ADAL" clId="{E8953A36-E7CE-4769-BBBC-4F4DE0008C1D}" dt="2026-02-18T08:11:51.788" v="1536" actId="208"/>
          <ac:spMkLst>
            <pc:docMk/>
            <pc:sldMk cId="3346807030" sldId="262"/>
            <ac:spMk id="5" creationId="{1593D7FF-381D-9BF5-F446-BAE6FB5B65B9}"/>
          </ac:spMkLst>
        </pc:spChg>
        <pc:spChg chg="mod">
          <ac:chgData name="Aso Mahmudi" userId="47ffae2e-b6c0-46c7-80c6-2d8c4a61534c" providerId="ADAL" clId="{E8953A36-E7CE-4769-BBBC-4F4DE0008C1D}" dt="2026-02-18T08:11:51.788" v="1536" actId="208"/>
          <ac:spMkLst>
            <pc:docMk/>
            <pc:sldMk cId="3346807030" sldId="262"/>
            <ac:spMk id="6" creationId="{87A51C91-B352-4F23-577A-0CF8650D213B}"/>
          </ac:spMkLst>
        </pc:spChg>
        <pc:spChg chg="add mod">
          <ac:chgData name="Aso Mahmudi" userId="47ffae2e-b6c0-46c7-80c6-2d8c4a61534c" providerId="ADAL" clId="{E8953A36-E7CE-4769-BBBC-4F4DE0008C1D}" dt="2026-02-19T11:07:57.212" v="6958" actId="571"/>
          <ac:spMkLst>
            <pc:docMk/>
            <pc:sldMk cId="3346807030" sldId="262"/>
            <ac:spMk id="9" creationId="{5CEF90A2-7780-13B7-B6E2-7BB0A28FC0B5}"/>
          </ac:spMkLst>
        </pc:spChg>
        <pc:spChg chg="add mod">
          <ac:chgData name="Aso Mahmudi" userId="47ffae2e-b6c0-46c7-80c6-2d8c4a61534c" providerId="ADAL" clId="{E8953A36-E7CE-4769-BBBC-4F4DE0008C1D}" dt="2026-02-18T07:57:14.902" v="1349"/>
          <ac:spMkLst>
            <pc:docMk/>
            <pc:sldMk cId="3346807030" sldId="262"/>
            <ac:spMk id="10" creationId="{FD3AB660-AD34-4B29-8E2D-CA46D412D082}"/>
          </ac:spMkLst>
        </pc:spChg>
        <pc:spChg chg="add mod">
          <ac:chgData name="Aso Mahmudi" userId="47ffae2e-b6c0-46c7-80c6-2d8c4a61534c" providerId="ADAL" clId="{E8953A36-E7CE-4769-BBBC-4F4DE0008C1D}" dt="2026-02-19T11:39:38.848" v="7173" actId="207"/>
          <ac:spMkLst>
            <pc:docMk/>
            <pc:sldMk cId="3346807030" sldId="262"/>
            <ac:spMk id="11" creationId="{BDB4B134-A2F0-2272-64F8-D18A1057F7CC}"/>
          </ac:spMkLst>
        </pc:spChg>
        <pc:spChg chg="add mod">
          <ac:chgData name="Aso Mahmudi" userId="47ffae2e-b6c0-46c7-80c6-2d8c4a61534c" providerId="ADAL" clId="{E8953A36-E7CE-4769-BBBC-4F4DE0008C1D}" dt="2026-02-19T11:39:38.848" v="7173" actId="207"/>
          <ac:spMkLst>
            <pc:docMk/>
            <pc:sldMk cId="3346807030" sldId="262"/>
            <ac:spMk id="12" creationId="{94A4CB5E-BCAC-FF83-256B-1369450DCCB8}"/>
          </ac:spMkLst>
        </pc:spChg>
        <pc:spChg chg="add mod">
          <ac:chgData name="Aso Mahmudi" userId="47ffae2e-b6c0-46c7-80c6-2d8c4a61534c" providerId="ADAL" clId="{E8953A36-E7CE-4769-BBBC-4F4DE0008C1D}" dt="2026-02-19T11:39:38.848" v="7173" actId="207"/>
          <ac:spMkLst>
            <pc:docMk/>
            <pc:sldMk cId="3346807030" sldId="262"/>
            <ac:spMk id="13" creationId="{807FF8FF-7FF3-3D03-2621-13E4A6F06C04}"/>
          </ac:spMkLst>
        </pc:spChg>
        <pc:spChg chg="add mod">
          <ac:chgData name="Aso Mahmudi" userId="47ffae2e-b6c0-46c7-80c6-2d8c4a61534c" providerId="ADAL" clId="{E8953A36-E7CE-4769-BBBC-4F4DE0008C1D}" dt="2026-02-19T11:13:54.625" v="7053" actId="207"/>
          <ac:spMkLst>
            <pc:docMk/>
            <pc:sldMk cId="3346807030" sldId="262"/>
            <ac:spMk id="14" creationId="{6CEE8DE2-F90C-75A1-E29C-3C3AD1133289}"/>
          </ac:spMkLst>
        </pc:spChg>
        <pc:spChg chg="add mod">
          <ac:chgData name="Aso Mahmudi" userId="47ffae2e-b6c0-46c7-80c6-2d8c4a61534c" providerId="ADAL" clId="{E8953A36-E7CE-4769-BBBC-4F4DE0008C1D}" dt="2026-02-18T07:57:14.902" v="1349"/>
          <ac:spMkLst>
            <pc:docMk/>
            <pc:sldMk cId="3346807030" sldId="262"/>
            <ac:spMk id="15" creationId="{199D5816-7540-ED6C-00D2-671ABF40D7FD}"/>
          </ac:spMkLst>
        </pc:spChg>
        <pc:spChg chg="add mod">
          <ac:chgData name="Aso Mahmudi" userId="47ffae2e-b6c0-46c7-80c6-2d8c4a61534c" providerId="ADAL" clId="{E8953A36-E7CE-4769-BBBC-4F4DE0008C1D}" dt="2026-02-19T11:40:45.685" v="7181" actId="207"/>
          <ac:spMkLst>
            <pc:docMk/>
            <pc:sldMk cId="3346807030" sldId="262"/>
            <ac:spMk id="16" creationId="{EB41863F-50BE-1A4B-9C19-20CB8492F058}"/>
          </ac:spMkLst>
        </pc:spChg>
        <pc:spChg chg="add mod">
          <ac:chgData name="Aso Mahmudi" userId="47ffae2e-b6c0-46c7-80c6-2d8c4a61534c" providerId="ADAL" clId="{E8953A36-E7CE-4769-BBBC-4F4DE0008C1D}" dt="2026-02-19T11:39:53.870" v="7176" actId="1076"/>
          <ac:spMkLst>
            <pc:docMk/>
            <pc:sldMk cId="3346807030" sldId="262"/>
            <ac:spMk id="17" creationId="{E0B5544C-E568-FD29-C355-F416C5020832}"/>
          </ac:spMkLst>
        </pc:spChg>
        <pc:spChg chg="add mod">
          <ac:chgData name="Aso Mahmudi" userId="47ffae2e-b6c0-46c7-80c6-2d8c4a61534c" providerId="ADAL" clId="{E8953A36-E7CE-4769-BBBC-4F4DE0008C1D}" dt="2026-02-19T11:40:45.685" v="7181" actId="207"/>
          <ac:spMkLst>
            <pc:docMk/>
            <pc:sldMk cId="3346807030" sldId="262"/>
            <ac:spMk id="18" creationId="{402C7D28-63C6-97E6-DB29-FD2A62CBD176}"/>
          </ac:spMkLst>
        </pc:spChg>
        <pc:spChg chg="add mod">
          <ac:chgData name="Aso Mahmudi" userId="47ffae2e-b6c0-46c7-80c6-2d8c4a61534c" providerId="ADAL" clId="{E8953A36-E7CE-4769-BBBC-4F4DE0008C1D}" dt="2026-02-19T11:07:57.212" v="6958" actId="571"/>
          <ac:spMkLst>
            <pc:docMk/>
            <pc:sldMk cId="3346807030" sldId="262"/>
            <ac:spMk id="19" creationId="{3A59ECA6-4D25-80D2-271B-D9AB9DCE7FC4}"/>
          </ac:spMkLst>
        </pc:spChg>
        <pc:spChg chg="add del mod">
          <ac:chgData name="Aso Mahmudi" userId="47ffae2e-b6c0-46c7-80c6-2d8c4a61534c" providerId="ADAL" clId="{E8953A36-E7CE-4769-BBBC-4F4DE0008C1D}" dt="2026-02-18T08:41:28.511" v="1955" actId="478"/>
          <ac:spMkLst>
            <pc:docMk/>
            <pc:sldMk cId="3346807030" sldId="262"/>
            <ac:spMk id="20" creationId="{91388A44-F1C1-1E4F-D217-9534DF0AC557}"/>
          </ac:spMkLst>
        </pc:spChg>
        <pc:spChg chg="add mod">
          <ac:chgData name="Aso Mahmudi" userId="47ffae2e-b6c0-46c7-80c6-2d8c4a61534c" providerId="ADAL" clId="{E8953A36-E7CE-4769-BBBC-4F4DE0008C1D}" dt="2026-02-19T11:09:29.271" v="6998" actId="1076"/>
          <ac:spMkLst>
            <pc:docMk/>
            <pc:sldMk cId="3346807030" sldId="262"/>
            <ac:spMk id="20" creationId="{EEA64094-F3EF-F72E-A3E3-A6F713738A4E}"/>
          </ac:spMkLst>
        </pc:spChg>
        <pc:spChg chg="add mod">
          <ac:chgData name="Aso Mahmudi" userId="47ffae2e-b6c0-46c7-80c6-2d8c4a61534c" providerId="ADAL" clId="{E8953A36-E7CE-4769-BBBC-4F4DE0008C1D}" dt="2026-02-19T11:38:29.388" v="7147" actId="1038"/>
          <ac:spMkLst>
            <pc:docMk/>
            <pc:sldMk cId="3346807030" sldId="262"/>
            <ac:spMk id="21" creationId="{14A73308-AE3D-3F83-5FFB-EF49B67124D2}"/>
          </ac:spMkLst>
        </pc:spChg>
        <pc:spChg chg="add mod">
          <ac:chgData name="Aso Mahmudi" userId="47ffae2e-b6c0-46c7-80c6-2d8c4a61534c" providerId="ADAL" clId="{E8953A36-E7CE-4769-BBBC-4F4DE0008C1D}" dt="2026-02-19T11:09:41.499" v="7001"/>
          <ac:spMkLst>
            <pc:docMk/>
            <pc:sldMk cId="3346807030" sldId="262"/>
            <ac:spMk id="22" creationId="{0B5311EC-A3A9-B964-9B53-6EEC69604668}"/>
          </ac:spMkLst>
        </pc:spChg>
        <pc:spChg chg="add mod">
          <ac:chgData name="Aso Mahmudi" userId="47ffae2e-b6c0-46c7-80c6-2d8c4a61534c" providerId="ADAL" clId="{E8953A36-E7CE-4769-BBBC-4F4DE0008C1D}" dt="2026-02-19T11:09:50.817" v="7007" actId="20577"/>
          <ac:spMkLst>
            <pc:docMk/>
            <pc:sldMk cId="3346807030" sldId="262"/>
            <ac:spMk id="23" creationId="{B630DF74-CA7A-F2D1-D7D7-2ED0851BA406}"/>
          </ac:spMkLst>
        </pc:spChg>
        <pc:spChg chg="add mod">
          <ac:chgData name="Aso Mahmudi" userId="47ffae2e-b6c0-46c7-80c6-2d8c4a61534c" providerId="ADAL" clId="{E8953A36-E7CE-4769-BBBC-4F4DE0008C1D}" dt="2026-02-19T11:41:34.226" v="7183" actId="1076"/>
          <ac:spMkLst>
            <pc:docMk/>
            <pc:sldMk cId="3346807030" sldId="262"/>
            <ac:spMk id="24" creationId="{C2718024-8BA6-3C57-83EF-FE259E6BBD99}"/>
          </ac:spMkLst>
        </pc:spChg>
        <pc:spChg chg="add mod">
          <ac:chgData name="Aso Mahmudi" userId="47ffae2e-b6c0-46c7-80c6-2d8c4a61534c" providerId="ADAL" clId="{E8953A36-E7CE-4769-BBBC-4F4DE0008C1D}" dt="2026-02-19T11:10:31.143" v="7025" actId="20577"/>
          <ac:spMkLst>
            <pc:docMk/>
            <pc:sldMk cId="3346807030" sldId="262"/>
            <ac:spMk id="25" creationId="{006969F5-4D25-FDDA-81F7-841EFDA39A9F}"/>
          </ac:spMkLst>
        </pc:spChg>
        <pc:spChg chg="add mod">
          <ac:chgData name="Aso Mahmudi" userId="47ffae2e-b6c0-46c7-80c6-2d8c4a61534c" providerId="ADAL" clId="{E8953A36-E7CE-4769-BBBC-4F4DE0008C1D}" dt="2026-02-19T11:10:53.769" v="7032" actId="688"/>
          <ac:spMkLst>
            <pc:docMk/>
            <pc:sldMk cId="3346807030" sldId="262"/>
            <ac:spMk id="26" creationId="{23F20211-8DDE-EC67-EFDF-16694C753C6D}"/>
          </ac:spMkLst>
        </pc:spChg>
        <pc:spChg chg="add del mod">
          <ac:chgData name="Aso Mahmudi" userId="47ffae2e-b6c0-46c7-80c6-2d8c4a61534c" providerId="ADAL" clId="{E8953A36-E7CE-4769-BBBC-4F4DE0008C1D}" dt="2026-02-19T13:47:38.321" v="8170" actId="21"/>
          <ac:spMkLst>
            <pc:docMk/>
            <pc:sldMk cId="3346807030" sldId="262"/>
            <ac:spMk id="46" creationId="{5E539327-5839-DFD9-C079-05E54A23CF3A}"/>
          </ac:spMkLst>
        </pc:spChg>
        <pc:spChg chg="add del mod">
          <ac:chgData name="Aso Mahmudi" userId="47ffae2e-b6c0-46c7-80c6-2d8c4a61534c" providerId="ADAL" clId="{E8953A36-E7CE-4769-BBBC-4F4DE0008C1D}" dt="2026-02-19T14:05:28.676" v="8479" actId="478"/>
          <ac:spMkLst>
            <pc:docMk/>
            <pc:sldMk cId="3346807030" sldId="262"/>
            <ac:spMk id="56" creationId="{62DE32F5-A7FA-D920-8753-AE751553DBBA}"/>
          </ac:spMkLst>
        </pc:spChg>
        <pc:spChg chg="add mod">
          <ac:chgData name="Aso Mahmudi" userId="47ffae2e-b6c0-46c7-80c6-2d8c4a61534c" providerId="ADAL" clId="{E8953A36-E7CE-4769-BBBC-4F4DE0008C1D}" dt="2026-02-19T15:07:14.300" v="9657" actId="1076"/>
          <ac:spMkLst>
            <pc:docMk/>
            <pc:sldMk cId="3346807030" sldId="262"/>
            <ac:spMk id="61" creationId="{D3D9F4B6-8D69-BCA2-8FED-5FF4EB3638F3}"/>
          </ac:spMkLst>
        </pc:spChg>
        <pc:graphicFrameChg chg="add mod">
          <ac:chgData name="Aso Mahmudi" userId="47ffae2e-b6c0-46c7-80c6-2d8c4a61534c" providerId="ADAL" clId="{E8953A36-E7CE-4769-BBBC-4F4DE0008C1D}" dt="2026-02-19T14:21:14.081" v="8645"/>
          <ac:graphicFrameMkLst>
            <pc:docMk/>
            <pc:sldMk cId="3346807030" sldId="262"/>
            <ac:graphicFrameMk id="59" creationId="{F7B9C66D-2C1E-5EE6-BB50-212746D1FC93}"/>
          </ac:graphicFrameMkLst>
        </pc:graphicFrameChg>
        <pc:picChg chg="mod">
          <ac:chgData name="Aso Mahmudi" userId="47ffae2e-b6c0-46c7-80c6-2d8c4a61534c" providerId="ADAL" clId="{E8953A36-E7CE-4769-BBBC-4F4DE0008C1D}" dt="2026-02-19T11:45:56.564" v="7244" actId="1076"/>
          <ac:picMkLst>
            <pc:docMk/>
            <pc:sldMk cId="3346807030" sldId="262"/>
            <ac:picMk id="7" creationId="{0F849214-E21C-D6FF-273F-342449ABC739}"/>
          </ac:picMkLst>
        </pc:picChg>
        <pc:picChg chg="del">
          <ac:chgData name="Aso Mahmudi" userId="47ffae2e-b6c0-46c7-80c6-2d8c4a61534c" providerId="ADAL" clId="{E8953A36-E7CE-4769-BBBC-4F4DE0008C1D}" dt="2026-02-18T07:57:03.122" v="1347" actId="478"/>
          <ac:picMkLst>
            <pc:docMk/>
            <pc:sldMk cId="3346807030" sldId="262"/>
            <ac:picMk id="9" creationId="{8E48C387-DE2A-11E3-4012-05CA76D479A1}"/>
          </ac:picMkLst>
        </pc:picChg>
        <pc:picChg chg="del">
          <ac:chgData name="Aso Mahmudi" userId="47ffae2e-b6c0-46c7-80c6-2d8c4a61534c" providerId="ADAL" clId="{E8953A36-E7CE-4769-BBBC-4F4DE0008C1D}" dt="2026-02-18T07:57:05.800" v="1348" actId="478"/>
          <ac:picMkLst>
            <pc:docMk/>
            <pc:sldMk cId="3346807030" sldId="262"/>
            <ac:picMk id="1028" creationId="{F9F33588-2025-1946-9806-690C412B060E}"/>
          </ac:picMkLst>
        </pc:picChg>
        <pc:cxnChg chg="add del mod">
          <ac:chgData name="Aso Mahmudi" userId="47ffae2e-b6c0-46c7-80c6-2d8c4a61534c" providerId="ADAL" clId="{E8953A36-E7CE-4769-BBBC-4F4DE0008C1D}" dt="2026-02-19T11:11:31.848" v="7036" actId="11529"/>
          <ac:cxnSpMkLst>
            <pc:docMk/>
            <pc:sldMk cId="3346807030" sldId="262"/>
            <ac:cxnSpMk id="28" creationId="{0F55BA1B-0E43-CC9B-51ED-0BC0846257C8}"/>
          </ac:cxnSpMkLst>
        </pc:cxnChg>
        <pc:cxnChg chg="add del mod">
          <ac:chgData name="Aso Mahmudi" userId="47ffae2e-b6c0-46c7-80c6-2d8c4a61534c" providerId="ADAL" clId="{E8953A36-E7CE-4769-BBBC-4F4DE0008C1D}" dt="2026-02-19T13:47:38.321" v="8170" actId="21"/>
          <ac:cxnSpMkLst>
            <pc:docMk/>
            <pc:sldMk cId="3346807030" sldId="262"/>
            <ac:cxnSpMk id="31" creationId="{43BC9093-ABC9-A644-E03E-9A2F30E63833}"/>
          </ac:cxnSpMkLst>
        </pc:cxnChg>
      </pc:sldChg>
      <pc:sldChg chg="addSp delSp modSp new del mod modClrScheme chgLayout">
        <pc:chgData name="Aso Mahmudi" userId="47ffae2e-b6c0-46c7-80c6-2d8c4a61534c" providerId="ADAL" clId="{E8953A36-E7CE-4769-BBBC-4F4DE0008C1D}" dt="2026-02-19T13:14:11.723" v="7873" actId="47"/>
        <pc:sldMkLst>
          <pc:docMk/>
          <pc:sldMk cId="3121182034" sldId="263"/>
        </pc:sldMkLst>
        <pc:spChg chg="mod ord">
          <ac:chgData name="Aso Mahmudi" userId="47ffae2e-b6c0-46c7-80c6-2d8c4a61534c" providerId="ADAL" clId="{E8953A36-E7CE-4769-BBBC-4F4DE0008C1D}" dt="2026-02-18T08:35:27.861" v="1678" actId="700"/>
          <ac:spMkLst>
            <pc:docMk/>
            <pc:sldMk cId="3121182034" sldId="263"/>
            <ac:spMk id="2" creationId="{97E87E6A-5B22-0F97-1B04-682BB8AE1382}"/>
          </ac:spMkLst>
        </pc:spChg>
        <pc:spChg chg="del mod ord">
          <ac:chgData name="Aso Mahmudi" userId="47ffae2e-b6c0-46c7-80c6-2d8c4a61534c" providerId="ADAL" clId="{E8953A36-E7CE-4769-BBBC-4F4DE0008C1D}" dt="2026-02-18T08:35:27.861" v="1678" actId="700"/>
          <ac:spMkLst>
            <pc:docMk/>
            <pc:sldMk cId="3121182034" sldId="263"/>
            <ac:spMk id="3" creationId="{413DE144-97B7-2AEB-F7C6-D9AB7A20DB55}"/>
          </ac:spMkLst>
        </pc:spChg>
        <pc:spChg chg="add mod ord">
          <ac:chgData name="Aso Mahmudi" userId="47ffae2e-b6c0-46c7-80c6-2d8c4a61534c" providerId="ADAL" clId="{E8953A36-E7CE-4769-BBBC-4F4DE0008C1D}" dt="2026-02-18T08:35:27.861" v="1678" actId="700"/>
          <ac:spMkLst>
            <pc:docMk/>
            <pc:sldMk cId="3121182034" sldId="263"/>
            <ac:spMk id="4" creationId="{2E914AC6-C9B7-32E8-3CCD-4329F72E1957}"/>
          </ac:spMkLst>
        </pc:spChg>
      </pc:sldChg>
      <pc:sldChg chg="modSp new mod">
        <pc:chgData name="Aso Mahmudi" userId="47ffae2e-b6c0-46c7-80c6-2d8c4a61534c" providerId="ADAL" clId="{E8953A36-E7CE-4769-BBBC-4F4DE0008C1D}" dt="2026-02-19T14:59:56.236" v="9549" actId="27636"/>
        <pc:sldMkLst>
          <pc:docMk/>
          <pc:sldMk cId="818376202" sldId="264"/>
        </pc:sldMkLst>
        <pc:spChg chg="mod">
          <ac:chgData name="Aso Mahmudi" userId="47ffae2e-b6c0-46c7-80c6-2d8c4a61534c" providerId="ADAL" clId="{E8953A36-E7CE-4769-BBBC-4F4DE0008C1D}" dt="2026-02-19T14:59:26.668" v="9539" actId="20577"/>
          <ac:spMkLst>
            <pc:docMk/>
            <pc:sldMk cId="818376202" sldId="264"/>
            <ac:spMk id="2" creationId="{FB8D04F1-8C21-BB4B-ECAE-69AFED4450B2}"/>
          </ac:spMkLst>
        </pc:spChg>
        <pc:spChg chg="mod">
          <ac:chgData name="Aso Mahmudi" userId="47ffae2e-b6c0-46c7-80c6-2d8c4a61534c" providerId="ADAL" clId="{E8953A36-E7CE-4769-BBBC-4F4DE0008C1D}" dt="2026-02-19T14:59:56.236" v="9549" actId="27636"/>
          <ac:spMkLst>
            <pc:docMk/>
            <pc:sldMk cId="818376202" sldId="264"/>
            <ac:spMk id="3" creationId="{780A7686-BFFC-02D5-3262-1BE68B620FE8}"/>
          </ac:spMkLst>
        </pc:spChg>
      </pc:sldChg>
      <pc:sldChg chg="modSp new del mod ord">
        <pc:chgData name="Aso Mahmudi" userId="47ffae2e-b6c0-46c7-80c6-2d8c4a61534c" providerId="ADAL" clId="{E8953A36-E7CE-4769-BBBC-4F4DE0008C1D}" dt="2026-02-19T14:53:15.538" v="9298" actId="2696"/>
        <pc:sldMkLst>
          <pc:docMk/>
          <pc:sldMk cId="2556731073" sldId="265"/>
        </pc:sldMkLst>
        <pc:spChg chg="mod">
          <ac:chgData name="Aso Mahmudi" userId="47ffae2e-b6c0-46c7-80c6-2d8c4a61534c" providerId="ADAL" clId="{E8953A36-E7CE-4769-BBBC-4F4DE0008C1D}" dt="2026-02-18T08:19:20.772" v="1613" actId="20577"/>
          <ac:spMkLst>
            <pc:docMk/>
            <pc:sldMk cId="2556731073" sldId="265"/>
            <ac:spMk id="2" creationId="{DB89F7B4-2DBC-D954-12A9-6348E8218F01}"/>
          </ac:spMkLst>
        </pc:spChg>
        <pc:spChg chg="mod">
          <ac:chgData name="Aso Mahmudi" userId="47ffae2e-b6c0-46c7-80c6-2d8c4a61534c" providerId="ADAL" clId="{E8953A36-E7CE-4769-BBBC-4F4DE0008C1D}" dt="2026-02-19T13:19:53.524" v="7973" actId="21"/>
          <ac:spMkLst>
            <pc:docMk/>
            <pc:sldMk cId="2556731073" sldId="265"/>
            <ac:spMk id="3" creationId="{B1C34D16-F634-2B39-5A53-87188DC7AA38}"/>
          </ac:spMkLst>
        </pc:spChg>
      </pc:sldChg>
      <pc:sldChg chg="modSp new add del mod">
        <pc:chgData name="Aso Mahmudi" userId="47ffae2e-b6c0-46c7-80c6-2d8c4a61534c" providerId="ADAL" clId="{E8953A36-E7CE-4769-BBBC-4F4DE0008C1D}" dt="2026-02-19T14:21:23.656" v="8651" actId="2696"/>
        <pc:sldMkLst>
          <pc:docMk/>
          <pc:sldMk cId="4176382373" sldId="266"/>
        </pc:sldMkLst>
        <pc:spChg chg="mod">
          <ac:chgData name="Aso Mahmudi" userId="47ffae2e-b6c0-46c7-80c6-2d8c4a61534c" providerId="ADAL" clId="{E8953A36-E7CE-4769-BBBC-4F4DE0008C1D}" dt="2026-02-18T08:20:35.426" v="1634" actId="20577"/>
          <ac:spMkLst>
            <pc:docMk/>
            <pc:sldMk cId="4176382373" sldId="266"/>
            <ac:spMk id="2" creationId="{27E4B82A-7C9C-4F92-6A6A-6402FA5E5327}"/>
          </ac:spMkLst>
        </pc:spChg>
        <pc:spChg chg="mod">
          <ac:chgData name="Aso Mahmudi" userId="47ffae2e-b6c0-46c7-80c6-2d8c4a61534c" providerId="ADAL" clId="{E8953A36-E7CE-4769-BBBC-4F4DE0008C1D}" dt="2026-02-18T08:20:53.411" v="1640" actId="20577"/>
          <ac:spMkLst>
            <pc:docMk/>
            <pc:sldMk cId="4176382373" sldId="266"/>
            <ac:spMk id="3" creationId="{2F55D544-F772-0633-47C7-E56E726003F3}"/>
          </ac:spMkLst>
        </pc:spChg>
      </pc:sldChg>
      <pc:sldChg chg="addSp delSp modSp new mod">
        <pc:chgData name="Aso Mahmudi" userId="47ffae2e-b6c0-46c7-80c6-2d8c4a61534c" providerId="ADAL" clId="{E8953A36-E7CE-4769-BBBC-4F4DE0008C1D}" dt="2026-02-19T10:35:09.520" v="6669" actId="1035"/>
        <pc:sldMkLst>
          <pc:docMk/>
          <pc:sldMk cId="3986367824" sldId="267"/>
        </pc:sldMkLst>
        <pc:spChg chg="mod">
          <ac:chgData name="Aso Mahmudi" userId="47ffae2e-b6c0-46c7-80c6-2d8c4a61534c" providerId="ADAL" clId="{E8953A36-E7CE-4769-BBBC-4F4DE0008C1D}" dt="2026-02-18T09:02:43.616" v="2086" actId="20577"/>
          <ac:spMkLst>
            <pc:docMk/>
            <pc:sldMk cId="3986367824" sldId="267"/>
            <ac:spMk id="2" creationId="{7F82F8E1-6187-1E45-B717-FDEEA4E9FA5A}"/>
          </ac:spMkLst>
        </pc:spChg>
        <pc:spChg chg="add mod">
          <ac:chgData name="Aso Mahmudi" userId="47ffae2e-b6c0-46c7-80c6-2d8c4a61534c" providerId="ADAL" clId="{E8953A36-E7CE-4769-BBBC-4F4DE0008C1D}" dt="2026-02-19T04:24:17.422" v="3449" actId="207"/>
          <ac:spMkLst>
            <pc:docMk/>
            <pc:sldMk cId="3986367824" sldId="267"/>
            <ac:spMk id="3" creationId="{B5E3FFFE-74CF-341E-6385-8A69947706EE}"/>
          </ac:spMkLst>
        </pc:spChg>
        <pc:spChg chg="add del">
          <ac:chgData name="Aso Mahmudi" userId="47ffae2e-b6c0-46c7-80c6-2d8c4a61534c" providerId="ADAL" clId="{E8953A36-E7CE-4769-BBBC-4F4DE0008C1D}" dt="2026-02-18T08:50:18.450" v="1979" actId="478"/>
          <ac:spMkLst>
            <pc:docMk/>
            <pc:sldMk cId="3986367824" sldId="267"/>
            <ac:spMk id="3" creationId="{F473AF3D-DC46-2AAC-D6E5-6937DFE17A69}"/>
          </ac:spMkLst>
        </pc:spChg>
        <pc:spChg chg="add mod">
          <ac:chgData name="Aso Mahmudi" userId="47ffae2e-b6c0-46c7-80c6-2d8c4a61534c" providerId="ADAL" clId="{E8953A36-E7CE-4769-BBBC-4F4DE0008C1D}" dt="2026-02-19T04:11:01.403" v="3363" actId="1076"/>
          <ac:spMkLst>
            <pc:docMk/>
            <pc:sldMk cId="3986367824" sldId="267"/>
            <ac:spMk id="4" creationId="{5C922290-95A2-EB4F-E820-BED1D5441A8F}"/>
          </ac:spMkLst>
        </pc:spChg>
        <pc:spChg chg="add mod">
          <ac:chgData name="Aso Mahmudi" userId="47ffae2e-b6c0-46c7-80c6-2d8c4a61534c" providerId="ADAL" clId="{E8953A36-E7CE-4769-BBBC-4F4DE0008C1D}" dt="2026-02-19T04:11:27.732" v="3366" actId="1076"/>
          <ac:spMkLst>
            <pc:docMk/>
            <pc:sldMk cId="3986367824" sldId="267"/>
            <ac:spMk id="5" creationId="{5813EA45-EFD3-4F2D-FF49-2FE53334809B}"/>
          </ac:spMkLst>
        </pc:spChg>
        <pc:spChg chg="add mod">
          <ac:chgData name="Aso Mahmudi" userId="47ffae2e-b6c0-46c7-80c6-2d8c4a61534c" providerId="ADAL" clId="{E8953A36-E7CE-4769-BBBC-4F4DE0008C1D}" dt="2026-02-19T04:23:09.503" v="3438" actId="20577"/>
          <ac:spMkLst>
            <pc:docMk/>
            <pc:sldMk cId="3986367824" sldId="267"/>
            <ac:spMk id="6" creationId="{21F76E54-6979-11CE-6CA7-EDF0028BF7B5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8" creationId="{ED871C6E-5228-5067-7519-E80C13978E9B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9" creationId="{42269DA6-19BB-70A0-1A7E-97A293946D10}"/>
          </ac:spMkLst>
        </pc:spChg>
        <pc:spChg chg="add mod">
          <ac:chgData name="Aso Mahmudi" userId="47ffae2e-b6c0-46c7-80c6-2d8c4a61534c" providerId="ADAL" clId="{E8953A36-E7CE-4769-BBBC-4F4DE0008C1D}" dt="2026-02-18T08:52:17.165" v="2000" actId="1076"/>
          <ac:spMkLst>
            <pc:docMk/>
            <pc:sldMk cId="3986367824" sldId="267"/>
            <ac:spMk id="10" creationId="{3B6E95F1-4E14-35DD-AC53-D8A90AB7F3F6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11" creationId="{AD4E679C-9A1C-20E1-5694-4EEAEA14039D}"/>
          </ac:spMkLst>
        </pc:spChg>
        <pc:spChg chg="add mod">
          <ac:chgData name="Aso Mahmudi" userId="47ffae2e-b6c0-46c7-80c6-2d8c4a61534c" providerId="ADAL" clId="{E8953A36-E7CE-4769-BBBC-4F4DE0008C1D}" dt="2026-02-18T08:52:34.155" v="2004" actId="1076"/>
          <ac:spMkLst>
            <pc:docMk/>
            <pc:sldMk cId="3986367824" sldId="267"/>
            <ac:spMk id="12" creationId="{13F560D4-A181-20A6-24DC-69AA3D60E2F2}"/>
          </ac:spMkLst>
        </pc:spChg>
        <pc:spChg chg="add mod">
          <ac:chgData name="Aso Mahmudi" userId="47ffae2e-b6c0-46c7-80c6-2d8c4a61534c" providerId="ADAL" clId="{E8953A36-E7CE-4769-BBBC-4F4DE0008C1D}" dt="2026-02-19T04:08:56.125" v="3359" actId="1076"/>
          <ac:spMkLst>
            <pc:docMk/>
            <pc:sldMk cId="3986367824" sldId="267"/>
            <ac:spMk id="13" creationId="{D8993AEE-BBA9-1F42-7DFA-339391290BFB}"/>
          </ac:spMkLst>
        </pc:spChg>
        <pc:spChg chg="add mod">
          <ac:chgData name="Aso Mahmudi" userId="47ffae2e-b6c0-46c7-80c6-2d8c4a61534c" providerId="ADAL" clId="{E8953A36-E7CE-4769-BBBC-4F4DE0008C1D}" dt="2026-02-18T08:52:50.660" v="2011" actId="1038"/>
          <ac:spMkLst>
            <pc:docMk/>
            <pc:sldMk cId="3986367824" sldId="267"/>
            <ac:spMk id="14" creationId="{162699C3-A24D-F58D-096E-BE46958A4F30}"/>
          </ac:spMkLst>
        </pc:spChg>
        <pc:spChg chg="add mod">
          <ac:chgData name="Aso Mahmudi" userId="47ffae2e-b6c0-46c7-80c6-2d8c4a61534c" providerId="ADAL" clId="{E8953A36-E7CE-4769-BBBC-4F4DE0008C1D}" dt="2026-02-18T08:53:02.996" v="2016" actId="1038"/>
          <ac:spMkLst>
            <pc:docMk/>
            <pc:sldMk cId="3986367824" sldId="267"/>
            <ac:spMk id="15" creationId="{F535BE36-7612-6D4B-FE37-F55317F8C946}"/>
          </ac:spMkLst>
        </pc:spChg>
        <pc:spChg chg="add mod">
          <ac:chgData name="Aso Mahmudi" userId="47ffae2e-b6c0-46c7-80c6-2d8c4a61534c" providerId="ADAL" clId="{E8953A36-E7CE-4769-BBBC-4F4DE0008C1D}" dt="2026-02-19T04:08:56.125" v="3359" actId="1076"/>
          <ac:spMkLst>
            <pc:docMk/>
            <pc:sldMk cId="3986367824" sldId="267"/>
            <ac:spMk id="16" creationId="{B3E36800-4BE7-2C10-C6EF-910B7790916B}"/>
          </ac:spMkLst>
        </pc:spChg>
        <pc:spChg chg="add mod">
          <ac:chgData name="Aso Mahmudi" userId="47ffae2e-b6c0-46c7-80c6-2d8c4a61534c" providerId="ADAL" clId="{E8953A36-E7CE-4769-BBBC-4F4DE0008C1D}" dt="2026-02-18T08:54:10.340" v="2038" actId="1037"/>
          <ac:spMkLst>
            <pc:docMk/>
            <pc:sldMk cId="3986367824" sldId="267"/>
            <ac:spMk id="17" creationId="{E095346A-07A8-9795-0589-31986249B128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18" creationId="{80734CD4-C2FE-4EB9-DD54-21AEFB44A1A6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19" creationId="{E6BCA581-A993-83DA-3D0A-917B734B8757}"/>
          </ac:spMkLst>
        </pc:spChg>
        <pc:spChg chg="add mod">
          <ac:chgData name="Aso Mahmudi" userId="47ffae2e-b6c0-46c7-80c6-2d8c4a61534c" providerId="ADAL" clId="{E8953A36-E7CE-4769-BBBC-4F4DE0008C1D}" dt="2026-02-18T08:53:31.448" v="2026" actId="1076"/>
          <ac:spMkLst>
            <pc:docMk/>
            <pc:sldMk cId="3986367824" sldId="267"/>
            <ac:spMk id="20" creationId="{D5E653AA-5833-62E4-60FA-D0062771EEC8}"/>
          </ac:spMkLst>
        </pc:spChg>
        <pc:spChg chg="add mod">
          <ac:chgData name="Aso Mahmudi" userId="47ffae2e-b6c0-46c7-80c6-2d8c4a61534c" providerId="ADAL" clId="{E8953A36-E7CE-4769-BBBC-4F4DE0008C1D}" dt="2026-02-18T08:53:36.504" v="2028" actId="1076"/>
          <ac:spMkLst>
            <pc:docMk/>
            <pc:sldMk cId="3986367824" sldId="267"/>
            <ac:spMk id="21" creationId="{21CA57C3-20DE-046C-D4EC-92D1390CEB05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22" creationId="{6F7B4A3C-32C0-6234-32A3-9DDDF36C02B3}"/>
          </ac:spMkLst>
        </pc:spChg>
        <pc:spChg chg="add mod">
          <ac:chgData name="Aso Mahmudi" userId="47ffae2e-b6c0-46c7-80c6-2d8c4a61534c" providerId="ADAL" clId="{E8953A36-E7CE-4769-BBBC-4F4DE0008C1D}" dt="2026-02-18T08:54:20.122" v="2040" actId="1076"/>
          <ac:spMkLst>
            <pc:docMk/>
            <pc:sldMk cId="3986367824" sldId="267"/>
            <ac:spMk id="23" creationId="{1F63B9D1-A3CE-1F48-F35A-9E2F17806C59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24" creationId="{152BF546-76CD-0438-BB3F-F6D62ACED686}"/>
          </ac:spMkLst>
        </pc:spChg>
        <pc:spChg chg="add mod">
          <ac:chgData name="Aso Mahmudi" userId="47ffae2e-b6c0-46c7-80c6-2d8c4a61534c" providerId="ADAL" clId="{E8953A36-E7CE-4769-BBBC-4F4DE0008C1D}" dt="2026-02-18T08:54:30.590" v="2043"/>
          <ac:spMkLst>
            <pc:docMk/>
            <pc:sldMk cId="3986367824" sldId="267"/>
            <ac:spMk id="25" creationId="{AA1A00E9-B92D-6FE7-5C9F-B72BB0DF1FC3}"/>
          </ac:spMkLst>
        </pc:spChg>
        <pc:spChg chg="add mod">
          <ac:chgData name="Aso Mahmudi" userId="47ffae2e-b6c0-46c7-80c6-2d8c4a61534c" providerId="ADAL" clId="{E8953A36-E7CE-4769-BBBC-4F4DE0008C1D}" dt="2026-02-19T04:23:02.884" v="3436" actId="12789"/>
          <ac:spMkLst>
            <pc:docMk/>
            <pc:sldMk cId="3986367824" sldId="267"/>
            <ac:spMk id="25" creationId="{F20837E3-A217-4A16-4BAE-804B976E007C}"/>
          </ac:spMkLst>
        </pc:spChg>
        <pc:spChg chg="add mod">
          <ac:chgData name="Aso Mahmudi" userId="47ffae2e-b6c0-46c7-80c6-2d8c4a61534c" providerId="ADAL" clId="{E8953A36-E7CE-4769-BBBC-4F4DE0008C1D}" dt="2026-02-18T08:54:44.337" v="2046" actId="1076"/>
          <ac:spMkLst>
            <pc:docMk/>
            <pc:sldMk cId="3986367824" sldId="267"/>
            <ac:spMk id="26" creationId="{A82D401B-BF24-C86C-0B9D-BAC348816F65}"/>
          </ac:spMkLst>
        </pc:spChg>
        <pc:spChg chg="add mod">
          <ac:chgData name="Aso Mahmudi" userId="47ffae2e-b6c0-46c7-80c6-2d8c4a61534c" providerId="ADAL" clId="{E8953A36-E7CE-4769-BBBC-4F4DE0008C1D}" dt="2026-02-18T08:55:08.101" v="2051" actId="1036"/>
          <ac:spMkLst>
            <pc:docMk/>
            <pc:sldMk cId="3986367824" sldId="267"/>
            <ac:spMk id="27" creationId="{A292FD3A-48E0-A410-65FC-BC216C445C4C}"/>
          </ac:spMkLst>
        </pc:spChg>
        <pc:spChg chg="add mod">
          <ac:chgData name="Aso Mahmudi" userId="47ffae2e-b6c0-46c7-80c6-2d8c4a61534c" providerId="ADAL" clId="{E8953A36-E7CE-4769-BBBC-4F4DE0008C1D}" dt="2026-02-18T08:54:52.423" v="2049" actId="1076"/>
          <ac:spMkLst>
            <pc:docMk/>
            <pc:sldMk cId="3986367824" sldId="267"/>
            <ac:spMk id="28" creationId="{8BAB149B-6DD7-EF00-BB32-19987A25C95E}"/>
          </ac:spMkLst>
        </pc:spChg>
        <pc:spChg chg="add mod">
          <ac:chgData name="Aso Mahmudi" userId="47ffae2e-b6c0-46c7-80c6-2d8c4a61534c" providerId="ADAL" clId="{E8953A36-E7CE-4769-BBBC-4F4DE0008C1D}" dt="2026-02-18T08:54:57.012" v="2050" actId="1076"/>
          <ac:spMkLst>
            <pc:docMk/>
            <pc:sldMk cId="3986367824" sldId="267"/>
            <ac:spMk id="29" creationId="{4A9EA9BE-294C-C50F-34A5-FA743B7D81E0}"/>
          </ac:spMkLst>
        </pc:spChg>
        <pc:spChg chg="add mod">
          <ac:chgData name="Aso Mahmudi" userId="47ffae2e-b6c0-46c7-80c6-2d8c4a61534c" providerId="ADAL" clId="{E8953A36-E7CE-4769-BBBC-4F4DE0008C1D}" dt="2026-02-18T08:59:53.230" v="2065" actId="1076"/>
          <ac:spMkLst>
            <pc:docMk/>
            <pc:sldMk cId="3986367824" sldId="267"/>
            <ac:spMk id="30" creationId="{C0C9B597-5DC8-E782-A84A-D43835D4089B}"/>
          </ac:spMkLst>
        </pc:spChg>
        <pc:spChg chg="add mod">
          <ac:chgData name="Aso Mahmudi" userId="47ffae2e-b6c0-46c7-80c6-2d8c4a61534c" providerId="ADAL" clId="{E8953A36-E7CE-4769-BBBC-4F4DE0008C1D}" dt="2026-02-18T08:55:34.367" v="2058" actId="1035"/>
          <ac:spMkLst>
            <pc:docMk/>
            <pc:sldMk cId="3986367824" sldId="267"/>
            <ac:spMk id="31" creationId="{39BEA063-2879-D28A-0ADC-2687197A5346}"/>
          </ac:spMkLst>
        </pc:spChg>
        <pc:spChg chg="add mod">
          <ac:chgData name="Aso Mahmudi" userId="47ffae2e-b6c0-46c7-80c6-2d8c4a61534c" providerId="ADAL" clId="{E8953A36-E7CE-4769-BBBC-4F4DE0008C1D}" dt="2026-02-19T04:17:48.053" v="3413" actId="1076"/>
          <ac:spMkLst>
            <pc:docMk/>
            <pc:sldMk cId="3986367824" sldId="267"/>
            <ac:spMk id="32" creationId="{D302A7EF-9511-4E1A-20DC-A8374CFAE6BA}"/>
          </ac:spMkLst>
        </pc:spChg>
        <pc:spChg chg="add mod">
          <ac:chgData name="Aso Mahmudi" userId="47ffae2e-b6c0-46c7-80c6-2d8c4a61534c" providerId="ADAL" clId="{E8953A36-E7CE-4769-BBBC-4F4DE0008C1D}" dt="2026-02-18T08:57:00.219" v="2062" actId="1076"/>
          <ac:spMkLst>
            <pc:docMk/>
            <pc:sldMk cId="3986367824" sldId="267"/>
            <ac:spMk id="33" creationId="{A68669AE-4DB1-7075-9CD2-59E7F4FA8B0C}"/>
          </ac:spMkLst>
        </pc:spChg>
        <pc:spChg chg="add mod">
          <ac:chgData name="Aso Mahmudi" userId="47ffae2e-b6c0-46c7-80c6-2d8c4a61534c" providerId="ADAL" clId="{E8953A36-E7CE-4769-BBBC-4F4DE0008C1D}" dt="2026-02-18T09:00:05.909" v="2068" actId="207"/>
          <ac:spMkLst>
            <pc:docMk/>
            <pc:sldMk cId="3986367824" sldId="267"/>
            <ac:spMk id="34" creationId="{0CDC14D6-E24C-5663-D3E1-3E2137272E67}"/>
          </ac:spMkLst>
        </pc:spChg>
        <pc:spChg chg="add mod">
          <ac:chgData name="Aso Mahmudi" userId="47ffae2e-b6c0-46c7-80c6-2d8c4a61534c" providerId="ADAL" clId="{E8953A36-E7CE-4769-BBBC-4F4DE0008C1D}" dt="2026-02-19T10:35:09.520" v="6669" actId="1035"/>
          <ac:spMkLst>
            <pc:docMk/>
            <pc:sldMk cId="3986367824" sldId="267"/>
            <ac:spMk id="35" creationId="{04F21460-8163-5021-E8E1-2437FF5953FD}"/>
          </ac:spMkLst>
        </pc:spChg>
        <pc:spChg chg="add mod">
          <ac:chgData name="Aso Mahmudi" userId="47ffae2e-b6c0-46c7-80c6-2d8c4a61534c" providerId="ADAL" clId="{E8953A36-E7CE-4769-BBBC-4F4DE0008C1D}" dt="2026-02-18T09:00:17.933" v="2072" actId="1076"/>
          <ac:spMkLst>
            <pc:docMk/>
            <pc:sldMk cId="3986367824" sldId="267"/>
            <ac:spMk id="36" creationId="{8FFCE3AC-A859-F867-A706-188E011B6E35}"/>
          </ac:spMkLst>
        </pc:spChg>
        <pc:spChg chg="add mod">
          <ac:chgData name="Aso Mahmudi" userId="47ffae2e-b6c0-46c7-80c6-2d8c4a61534c" providerId="ADAL" clId="{E8953A36-E7CE-4769-BBBC-4F4DE0008C1D}" dt="2026-02-19T04:23:02.884" v="3436" actId="12789"/>
          <ac:spMkLst>
            <pc:docMk/>
            <pc:sldMk cId="3986367824" sldId="267"/>
            <ac:spMk id="37" creationId="{4C272353-3E3D-A93D-7E41-013F1E25EE6E}"/>
          </ac:spMkLst>
        </pc:spChg>
        <pc:spChg chg="add mod">
          <ac:chgData name="Aso Mahmudi" userId="47ffae2e-b6c0-46c7-80c6-2d8c4a61534c" providerId="ADAL" clId="{E8953A36-E7CE-4769-BBBC-4F4DE0008C1D}" dt="2026-02-19T04:23:02.884" v="3436" actId="12789"/>
          <ac:spMkLst>
            <pc:docMk/>
            <pc:sldMk cId="3986367824" sldId="267"/>
            <ac:spMk id="38" creationId="{7217A006-9F2E-3F20-00B3-2F2F380DA525}"/>
          </ac:spMkLst>
        </pc:spChg>
        <pc:spChg chg="add mod">
          <ac:chgData name="Aso Mahmudi" userId="47ffae2e-b6c0-46c7-80c6-2d8c4a61534c" providerId="ADAL" clId="{E8953A36-E7CE-4769-BBBC-4F4DE0008C1D}" dt="2026-02-19T04:23:14.327" v="3446" actId="1038"/>
          <ac:spMkLst>
            <pc:docMk/>
            <pc:sldMk cId="3986367824" sldId="267"/>
            <ac:spMk id="41" creationId="{3CE40C92-59C1-351A-7858-0EEF2A5ACE57}"/>
          </ac:spMkLst>
        </pc:spChg>
        <pc:picChg chg="add del mod ord">
          <ac:chgData name="Aso Mahmudi" userId="47ffae2e-b6c0-46c7-80c6-2d8c4a61534c" providerId="ADAL" clId="{E8953A36-E7CE-4769-BBBC-4F4DE0008C1D}" dt="2026-02-18T08:50:12.623" v="1976" actId="22"/>
          <ac:picMkLst>
            <pc:docMk/>
            <pc:sldMk cId="3986367824" sldId="267"/>
            <ac:picMk id="5" creationId="{A4064F61-7044-599E-0101-7E418CCF98B7}"/>
          </ac:picMkLst>
        </pc:picChg>
        <pc:picChg chg="add mod">
          <ac:chgData name="Aso Mahmudi" userId="47ffae2e-b6c0-46c7-80c6-2d8c4a61534c" providerId="ADAL" clId="{E8953A36-E7CE-4769-BBBC-4F4DE0008C1D}" dt="2026-02-19T04:22:50.975" v="3435" actId="1076"/>
          <ac:picMkLst>
            <pc:docMk/>
            <pc:sldMk cId="3986367824" sldId="267"/>
            <ac:picMk id="7" creationId="{07F074CD-EBBA-04EF-5BA3-D432FDD56630}"/>
          </ac:picMkLst>
        </pc:picChg>
        <pc:picChg chg="add del mod">
          <ac:chgData name="Aso Mahmudi" userId="47ffae2e-b6c0-46c7-80c6-2d8c4a61534c" providerId="ADAL" clId="{E8953A36-E7CE-4769-BBBC-4F4DE0008C1D}" dt="2026-02-18T09:05:15.237" v="2096" actId="478"/>
          <ac:picMkLst>
            <pc:docMk/>
            <pc:sldMk cId="3986367824" sldId="267"/>
            <ac:picMk id="38" creationId="{55395467-E5C7-B3C9-D632-CE76CB86E4B4}"/>
          </ac:picMkLst>
        </pc:picChg>
        <pc:picChg chg="add mod">
          <ac:chgData name="Aso Mahmudi" userId="47ffae2e-b6c0-46c7-80c6-2d8c4a61534c" providerId="ADAL" clId="{E8953A36-E7CE-4769-BBBC-4F4DE0008C1D}" dt="2026-02-18T09:05:13.115" v="2095" actId="14100"/>
          <ac:picMkLst>
            <pc:docMk/>
            <pc:sldMk cId="3986367824" sldId="267"/>
            <ac:picMk id="40" creationId="{9A8D4E93-AA0C-173A-DF93-E88574E764AB}"/>
          </ac:picMkLst>
        </pc:picChg>
      </pc:sldChg>
      <pc:sldChg chg="addSp modSp new mod">
        <pc:chgData name="Aso Mahmudi" userId="47ffae2e-b6c0-46c7-80c6-2d8c4a61534c" providerId="ADAL" clId="{E8953A36-E7CE-4769-BBBC-4F4DE0008C1D}" dt="2026-02-19T15:09:20.770" v="9703" actId="403"/>
        <pc:sldMkLst>
          <pc:docMk/>
          <pc:sldMk cId="3285412073" sldId="268"/>
        </pc:sldMkLst>
        <pc:spChg chg="mod">
          <ac:chgData name="Aso Mahmudi" userId="47ffae2e-b6c0-46c7-80c6-2d8c4a61534c" providerId="ADAL" clId="{E8953A36-E7CE-4769-BBBC-4F4DE0008C1D}" dt="2026-02-18T22:42:05.391" v="2691"/>
          <ac:spMkLst>
            <pc:docMk/>
            <pc:sldMk cId="3285412073" sldId="268"/>
            <ac:spMk id="2" creationId="{A80D6A17-EB59-6531-9770-A9D7AABA6738}"/>
          </ac:spMkLst>
        </pc:spChg>
        <pc:spChg chg="mod">
          <ac:chgData name="Aso Mahmudi" userId="47ffae2e-b6c0-46c7-80c6-2d8c4a61534c" providerId="ADAL" clId="{E8953A36-E7CE-4769-BBBC-4F4DE0008C1D}" dt="2026-02-18T22:42:07.179" v="2692" actId="5793"/>
          <ac:spMkLst>
            <pc:docMk/>
            <pc:sldMk cId="3285412073" sldId="268"/>
            <ac:spMk id="3" creationId="{8D76D201-C03E-613F-D3B4-7C97FDDEECC9}"/>
          </ac:spMkLst>
        </pc:spChg>
        <pc:graphicFrameChg chg="add mod modGraphic">
          <ac:chgData name="Aso Mahmudi" userId="47ffae2e-b6c0-46c7-80c6-2d8c4a61534c" providerId="ADAL" clId="{E8953A36-E7CE-4769-BBBC-4F4DE0008C1D}" dt="2026-02-19T15:09:20.770" v="9703" actId="403"/>
          <ac:graphicFrameMkLst>
            <pc:docMk/>
            <pc:sldMk cId="3285412073" sldId="268"/>
            <ac:graphicFrameMk id="4" creationId="{0A8F89CF-EFE7-D399-4E19-24706FBA31A6}"/>
          </ac:graphicFrameMkLst>
        </pc:graphicFrameChg>
        <pc:graphicFrameChg chg="add mod modGraphic">
          <ac:chgData name="Aso Mahmudi" userId="47ffae2e-b6c0-46c7-80c6-2d8c4a61534c" providerId="ADAL" clId="{E8953A36-E7CE-4769-BBBC-4F4DE0008C1D}" dt="2026-02-19T15:09:17.234" v="9702" actId="403"/>
          <ac:graphicFrameMkLst>
            <pc:docMk/>
            <pc:sldMk cId="3285412073" sldId="268"/>
            <ac:graphicFrameMk id="5" creationId="{10B28820-A977-ECEA-064A-1C58B58D4269}"/>
          </ac:graphicFrameMkLst>
        </pc:graphicFrameChg>
      </pc:sldChg>
      <pc:sldChg chg="addSp delSp modSp new mod">
        <pc:chgData name="Aso Mahmudi" userId="47ffae2e-b6c0-46c7-80c6-2d8c4a61534c" providerId="ADAL" clId="{E8953A36-E7CE-4769-BBBC-4F4DE0008C1D}" dt="2026-02-19T15:18:20.256" v="9851" actId="1076"/>
        <pc:sldMkLst>
          <pc:docMk/>
          <pc:sldMk cId="4034148080" sldId="269"/>
        </pc:sldMkLst>
        <pc:spChg chg="mod">
          <ac:chgData name="Aso Mahmudi" userId="47ffae2e-b6c0-46c7-80c6-2d8c4a61534c" providerId="ADAL" clId="{E8953A36-E7CE-4769-BBBC-4F4DE0008C1D}" dt="2026-02-18T22:58:32.858" v="3000" actId="27636"/>
          <ac:spMkLst>
            <pc:docMk/>
            <pc:sldMk cId="4034148080" sldId="269"/>
            <ac:spMk id="2" creationId="{D454ABFC-95DC-A273-2EF1-F98C7BF137B6}"/>
          </ac:spMkLst>
        </pc:spChg>
        <pc:spChg chg="mod">
          <ac:chgData name="Aso Mahmudi" userId="47ffae2e-b6c0-46c7-80c6-2d8c4a61534c" providerId="ADAL" clId="{E8953A36-E7CE-4769-BBBC-4F4DE0008C1D}" dt="2026-02-19T15:17:35.808" v="9778"/>
          <ac:spMkLst>
            <pc:docMk/>
            <pc:sldMk cId="4034148080" sldId="269"/>
            <ac:spMk id="3" creationId="{5AC845A3-A365-A7D7-51A0-61083E78275F}"/>
          </ac:spMkLst>
        </pc:spChg>
        <pc:spChg chg="add mod">
          <ac:chgData name="Aso Mahmudi" userId="47ffae2e-b6c0-46c7-80c6-2d8c4a61534c" providerId="ADAL" clId="{E8953A36-E7CE-4769-BBBC-4F4DE0008C1D}" dt="2026-02-19T15:18:20.256" v="9851" actId="1076"/>
          <ac:spMkLst>
            <pc:docMk/>
            <pc:sldMk cId="4034148080" sldId="269"/>
            <ac:spMk id="9" creationId="{BFAB37EE-9AFC-03E9-156D-A5A2DBF10446}"/>
          </ac:spMkLst>
        </pc:spChg>
        <pc:graphicFrameChg chg="add mod modGraphic">
          <ac:chgData name="Aso Mahmudi" userId="47ffae2e-b6c0-46c7-80c6-2d8c4a61534c" providerId="ADAL" clId="{E8953A36-E7CE-4769-BBBC-4F4DE0008C1D}" dt="2026-02-19T08:15:14.770" v="6378" actId="400"/>
          <ac:graphicFrameMkLst>
            <pc:docMk/>
            <pc:sldMk cId="4034148080" sldId="269"/>
            <ac:graphicFrameMk id="4" creationId="{16527DF7-29E5-FABD-FD4A-AE0B825AFE3A}"/>
          </ac:graphicFrameMkLst>
        </pc:graphicFrameChg>
        <pc:graphicFrameChg chg="add del mod modGraphic">
          <ac:chgData name="Aso Mahmudi" userId="47ffae2e-b6c0-46c7-80c6-2d8c4a61534c" providerId="ADAL" clId="{E8953A36-E7CE-4769-BBBC-4F4DE0008C1D}" dt="2026-02-18T22:25:57.260" v="2354" actId="478"/>
          <ac:graphicFrameMkLst>
            <pc:docMk/>
            <pc:sldMk cId="4034148080" sldId="269"/>
            <ac:graphicFrameMk id="5" creationId="{3E8A7A08-B0B0-C82C-1A53-1015CEA00C49}"/>
          </ac:graphicFrameMkLst>
        </pc:graphicFrameChg>
        <pc:graphicFrameChg chg="add">
          <ac:chgData name="Aso Mahmudi" userId="47ffae2e-b6c0-46c7-80c6-2d8c4a61534c" providerId="ADAL" clId="{E8953A36-E7CE-4769-BBBC-4F4DE0008C1D}" dt="2026-02-18T22:44:01.657" v="2711"/>
          <ac:graphicFrameMkLst>
            <pc:docMk/>
            <pc:sldMk cId="4034148080" sldId="269"/>
            <ac:graphicFrameMk id="6" creationId="{642ACAB5-5CA4-4334-0095-AB10E8C0797C}"/>
          </ac:graphicFrameMkLst>
        </pc:graphicFrameChg>
        <pc:graphicFrameChg chg="add mod modGraphic">
          <ac:chgData name="Aso Mahmudi" userId="47ffae2e-b6c0-46c7-80c6-2d8c4a61534c" providerId="ADAL" clId="{E8953A36-E7CE-4769-BBBC-4F4DE0008C1D}" dt="2026-02-19T08:14:24.236" v="6366" actId="20577"/>
          <ac:graphicFrameMkLst>
            <pc:docMk/>
            <pc:sldMk cId="4034148080" sldId="269"/>
            <ac:graphicFrameMk id="7" creationId="{1113A944-C28A-ACDA-69B3-0F802A89F157}"/>
          </ac:graphicFrameMkLst>
        </pc:graphicFrameChg>
        <pc:graphicFrameChg chg="add mod modGraphic">
          <ac:chgData name="Aso Mahmudi" userId="47ffae2e-b6c0-46c7-80c6-2d8c4a61534c" providerId="ADAL" clId="{E8953A36-E7CE-4769-BBBC-4F4DE0008C1D}" dt="2026-02-19T08:14:43.816" v="6376" actId="207"/>
          <ac:graphicFrameMkLst>
            <pc:docMk/>
            <pc:sldMk cId="4034148080" sldId="269"/>
            <ac:graphicFrameMk id="8" creationId="{F8B8C69B-424D-B75C-EB5C-5308F40B1E3E}"/>
          </ac:graphicFrameMkLst>
        </pc:graphicFrameChg>
        <pc:picChg chg="add mod">
          <ac:chgData name="Aso Mahmudi" userId="47ffae2e-b6c0-46c7-80c6-2d8c4a61534c" providerId="ADAL" clId="{E8953A36-E7CE-4769-BBBC-4F4DE0008C1D}" dt="2026-02-19T08:14:11.699" v="6359" actId="1076"/>
          <ac:picMkLst>
            <pc:docMk/>
            <pc:sldMk cId="4034148080" sldId="269"/>
            <ac:picMk id="10" creationId="{12E59933-19A4-87B4-6127-A06D1FB129E5}"/>
          </ac:picMkLst>
        </pc:picChg>
      </pc:sldChg>
      <pc:sldChg chg="modSp new mod">
        <pc:chgData name="Aso Mahmudi" userId="47ffae2e-b6c0-46c7-80c6-2d8c4a61534c" providerId="ADAL" clId="{E8953A36-E7CE-4769-BBBC-4F4DE0008C1D}" dt="2026-02-19T15:14:09.148" v="9760" actId="27636"/>
        <pc:sldMkLst>
          <pc:docMk/>
          <pc:sldMk cId="2901869283" sldId="270"/>
        </pc:sldMkLst>
        <pc:spChg chg="mod">
          <ac:chgData name="Aso Mahmudi" userId="47ffae2e-b6c0-46c7-80c6-2d8c4a61534c" providerId="ADAL" clId="{E8953A36-E7CE-4769-BBBC-4F4DE0008C1D}" dt="2026-02-19T15:14:09.148" v="9760" actId="27636"/>
          <ac:spMkLst>
            <pc:docMk/>
            <pc:sldMk cId="2901869283" sldId="270"/>
            <ac:spMk id="2" creationId="{09AF781D-1697-0C6C-B831-783CABD6AFFE}"/>
          </ac:spMkLst>
        </pc:spChg>
        <pc:spChg chg="mod">
          <ac:chgData name="Aso Mahmudi" userId="47ffae2e-b6c0-46c7-80c6-2d8c4a61534c" providerId="ADAL" clId="{E8953A36-E7CE-4769-BBBC-4F4DE0008C1D}" dt="2026-02-19T14:59:46.092" v="9542" actId="27636"/>
          <ac:spMkLst>
            <pc:docMk/>
            <pc:sldMk cId="2901869283" sldId="270"/>
            <ac:spMk id="3" creationId="{C64C69E0-0C90-0B9B-91FC-B3A230CE3037}"/>
          </ac:spMkLst>
        </pc:spChg>
      </pc:sldChg>
      <pc:sldChg chg="addSp modSp new mod ord setBg">
        <pc:chgData name="Aso Mahmudi" userId="47ffae2e-b6c0-46c7-80c6-2d8c4a61534c" providerId="ADAL" clId="{E8953A36-E7CE-4769-BBBC-4F4DE0008C1D}" dt="2026-02-19T15:05:43.207" v="9620" actId="6549"/>
        <pc:sldMkLst>
          <pc:docMk/>
          <pc:sldMk cId="957870879" sldId="271"/>
        </pc:sldMkLst>
        <pc:spChg chg="mod">
          <ac:chgData name="Aso Mahmudi" userId="47ffae2e-b6c0-46c7-80c6-2d8c4a61534c" providerId="ADAL" clId="{E8953A36-E7CE-4769-BBBC-4F4DE0008C1D}" dt="2026-02-19T15:04:32.289" v="9574" actId="26606"/>
          <ac:spMkLst>
            <pc:docMk/>
            <pc:sldMk cId="957870879" sldId="271"/>
            <ac:spMk id="2" creationId="{B1FE741C-15CC-2557-9705-247A99EB886F}"/>
          </ac:spMkLst>
        </pc:spChg>
        <pc:spChg chg="mod">
          <ac:chgData name="Aso Mahmudi" userId="47ffae2e-b6c0-46c7-80c6-2d8c4a61534c" providerId="ADAL" clId="{E8953A36-E7CE-4769-BBBC-4F4DE0008C1D}" dt="2026-02-19T15:05:31.974" v="9618" actId="313"/>
          <ac:spMkLst>
            <pc:docMk/>
            <pc:sldMk cId="957870879" sldId="271"/>
            <ac:spMk id="3" creationId="{0F87E08A-53E0-F2D0-0A42-7BD6BA2E534B}"/>
          </ac:spMkLst>
        </pc:spChg>
        <pc:spChg chg="mod">
          <ac:chgData name="Aso Mahmudi" userId="47ffae2e-b6c0-46c7-80c6-2d8c4a61534c" providerId="ADAL" clId="{E8953A36-E7CE-4769-BBBC-4F4DE0008C1D}" dt="2026-02-19T15:05:43.207" v="9620" actId="6549"/>
          <ac:spMkLst>
            <pc:docMk/>
            <pc:sldMk cId="957870879" sldId="271"/>
            <ac:spMk id="5" creationId="{9AB9F5C9-962A-EBF8-B793-B3399AB062C6}"/>
          </ac:spMkLst>
        </pc:spChg>
        <pc:spChg chg="add">
          <ac:chgData name="Aso Mahmudi" userId="47ffae2e-b6c0-46c7-80c6-2d8c4a61534c" providerId="ADAL" clId="{E8953A36-E7CE-4769-BBBC-4F4DE0008C1D}" dt="2026-02-19T15:04:32.289" v="9574" actId="26606"/>
          <ac:spMkLst>
            <pc:docMk/>
            <pc:sldMk cId="957870879" sldId="271"/>
            <ac:spMk id="10" creationId="{907EF6B7-1338-4443-8C46-6A318D952DFD}"/>
          </ac:spMkLst>
        </pc:spChg>
        <pc:spChg chg="add">
          <ac:chgData name="Aso Mahmudi" userId="47ffae2e-b6c0-46c7-80c6-2d8c4a61534c" providerId="ADAL" clId="{E8953A36-E7CE-4769-BBBC-4F4DE0008C1D}" dt="2026-02-19T15:04:32.289" v="9574" actId="26606"/>
          <ac:spMkLst>
            <pc:docMk/>
            <pc:sldMk cId="957870879" sldId="271"/>
            <ac:spMk id="12" creationId="{DAAE4CDD-124C-4DCF-9584-B6033B545DD5}"/>
          </ac:spMkLst>
        </pc:spChg>
        <pc:spChg chg="add">
          <ac:chgData name="Aso Mahmudi" userId="47ffae2e-b6c0-46c7-80c6-2d8c4a61534c" providerId="ADAL" clId="{E8953A36-E7CE-4769-BBBC-4F4DE0008C1D}" dt="2026-02-19T15:04:32.289" v="9574" actId="26606"/>
          <ac:spMkLst>
            <pc:docMk/>
            <pc:sldMk cId="957870879" sldId="271"/>
            <ac:spMk id="14" creationId="{081E4A58-353D-44AE-B2FC-2A74E2E400F7}"/>
          </ac:spMkLst>
        </pc:spChg>
      </pc:sldChg>
      <pc:sldChg chg="addSp delSp modSp new mod modClrScheme chgLayout">
        <pc:chgData name="Aso Mahmudi" userId="47ffae2e-b6c0-46c7-80c6-2d8c4a61534c" providerId="ADAL" clId="{E8953A36-E7CE-4769-BBBC-4F4DE0008C1D}" dt="2026-02-19T15:07:43.841" v="9658" actId="478"/>
        <pc:sldMkLst>
          <pc:docMk/>
          <pc:sldMk cId="2160186208" sldId="272"/>
        </pc:sldMkLst>
        <pc:spChg chg="del mod ord">
          <ac:chgData name="Aso Mahmudi" userId="47ffae2e-b6c0-46c7-80c6-2d8c4a61534c" providerId="ADAL" clId="{E8953A36-E7CE-4769-BBBC-4F4DE0008C1D}" dt="2026-02-18T09:02:30.987" v="2074" actId="700"/>
          <ac:spMkLst>
            <pc:docMk/>
            <pc:sldMk cId="2160186208" sldId="272"/>
            <ac:spMk id="2" creationId="{0A0ACBD4-8995-7BD7-3A2F-423102682AB9}"/>
          </ac:spMkLst>
        </pc:spChg>
        <pc:spChg chg="del mod ord">
          <ac:chgData name="Aso Mahmudi" userId="47ffae2e-b6c0-46c7-80c6-2d8c4a61534c" providerId="ADAL" clId="{E8953A36-E7CE-4769-BBBC-4F4DE0008C1D}" dt="2026-02-18T09:02:30.987" v="2074" actId="700"/>
          <ac:spMkLst>
            <pc:docMk/>
            <pc:sldMk cId="2160186208" sldId="272"/>
            <ac:spMk id="3" creationId="{79F4B1F6-DE31-036A-5861-F0A168E37EBB}"/>
          </ac:spMkLst>
        </pc:spChg>
        <pc:spChg chg="add mod ord">
          <ac:chgData name="Aso Mahmudi" userId="47ffae2e-b6c0-46c7-80c6-2d8c4a61534c" providerId="ADAL" clId="{E8953A36-E7CE-4769-BBBC-4F4DE0008C1D}" dt="2026-02-18T09:02:37.872" v="2076"/>
          <ac:spMkLst>
            <pc:docMk/>
            <pc:sldMk cId="2160186208" sldId="272"/>
            <ac:spMk id="4" creationId="{168FB9CE-A509-82E2-D172-4ABAB5710529}"/>
          </ac:spMkLst>
        </pc:spChg>
        <pc:spChg chg="add del mod ord">
          <ac:chgData name="Aso Mahmudi" userId="47ffae2e-b6c0-46c7-80c6-2d8c4a61534c" providerId="ADAL" clId="{E8953A36-E7CE-4769-BBBC-4F4DE0008C1D}" dt="2026-02-19T15:07:43.841" v="9658" actId="478"/>
          <ac:spMkLst>
            <pc:docMk/>
            <pc:sldMk cId="2160186208" sldId="272"/>
            <ac:spMk id="5" creationId="{9370EF29-B043-2C47-4D5B-E29D2E92F549}"/>
          </ac:spMkLst>
        </pc:spChg>
      </pc:sldChg>
      <pc:sldChg chg="addSp delSp modSp new mod">
        <pc:chgData name="Aso Mahmudi" userId="47ffae2e-b6c0-46c7-80c6-2d8c4a61534c" providerId="ADAL" clId="{E8953A36-E7CE-4769-BBBC-4F4DE0008C1D}" dt="2026-02-19T15:08:36.054" v="9696" actId="20577"/>
        <pc:sldMkLst>
          <pc:docMk/>
          <pc:sldMk cId="1455606367" sldId="273"/>
        </pc:sldMkLst>
        <pc:spChg chg="mod">
          <ac:chgData name="Aso Mahmudi" userId="47ffae2e-b6c0-46c7-80c6-2d8c4a61534c" providerId="ADAL" clId="{E8953A36-E7CE-4769-BBBC-4F4DE0008C1D}" dt="2026-02-18T09:06:16.223" v="2103" actId="20577"/>
          <ac:spMkLst>
            <pc:docMk/>
            <pc:sldMk cId="1455606367" sldId="273"/>
            <ac:spMk id="2" creationId="{B9B986BF-48D1-682D-7873-D7FA893494AB}"/>
          </ac:spMkLst>
        </pc:spChg>
        <pc:spChg chg="add del mod">
          <ac:chgData name="Aso Mahmudi" userId="47ffae2e-b6c0-46c7-80c6-2d8c4a61534c" providerId="ADAL" clId="{E8953A36-E7CE-4769-BBBC-4F4DE0008C1D}" dt="2026-02-19T15:08:36.054" v="9696" actId="20577"/>
          <ac:spMkLst>
            <pc:docMk/>
            <pc:sldMk cId="1455606367" sldId="273"/>
            <ac:spMk id="3" creationId="{D572396A-1B5B-B5E6-D4B1-0D77E98BA215}"/>
          </ac:spMkLst>
        </pc:spChg>
        <pc:spChg chg="add mod">
          <ac:chgData name="Aso Mahmudi" userId="47ffae2e-b6c0-46c7-80c6-2d8c4a61534c" providerId="ADAL" clId="{E8953A36-E7CE-4769-BBBC-4F4DE0008C1D}" dt="2026-02-19T04:04:55.993" v="3217"/>
          <ac:spMkLst>
            <pc:docMk/>
            <pc:sldMk cId="1455606367" sldId="273"/>
            <ac:spMk id="4" creationId="{19891DB2-2707-74A4-AF9B-A2D72FA3C1C8}"/>
          </ac:spMkLst>
        </pc:spChg>
        <pc:spChg chg="add mod">
          <ac:chgData name="Aso Mahmudi" userId="47ffae2e-b6c0-46c7-80c6-2d8c4a61534c" providerId="ADAL" clId="{E8953A36-E7CE-4769-BBBC-4F4DE0008C1D}" dt="2026-02-18T09:06:38.676" v="2109" actId="1038"/>
          <ac:spMkLst>
            <pc:docMk/>
            <pc:sldMk cId="1455606367" sldId="273"/>
            <ac:spMk id="6" creationId="{8537ED17-2095-ACE7-A56F-7731943EA67B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7" creationId="{D6B4E2E8-70F6-4F67-AEE1-D7E54D631FF1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8" creationId="{1073BB90-C320-1108-A3D2-8B8E137236F8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9" creationId="{69F93A91-AF8A-8A6B-ADEA-0F458D990C4E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0" creationId="{B40A8604-1045-A810-930B-1DA59865D3CC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1" creationId="{0FD4CAB3-C912-3A72-737E-5B2DB512A93B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2" creationId="{553BEEDF-A023-BE6B-004E-4A4A8B9C1E8E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3" creationId="{DD10B992-8E8C-02AD-9C72-168B3753F3F9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4" creationId="{9B113E07-1CE1-15A3-5A24-FD637D6A8672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5" creationId="{A5D77306-E091-FCB6-7369-6F9EC1298213}"/>
          </ac:spMkLst>
        </pc:spChg>
        <pc:spChg chg="add mod">
          <ac:chgData name="Aso Mahmudi" userId="47ffae2e-b6c0-46c7-80c6-2d8c4a61534c" providerId="ADAL" clId="{E8953A36-E7CE-4769-BBBC-4F4DE0008C1D}" dt="2026-02-19T04:07:16.353" v="3358" actId="1038"/>
          <ac:spMkLst>
            <pc:docMk/>
            <pc:sldMk cId="1455606367" sldId="273"/>
            <ac:spMk id="16" creationId="{3ED3629C-7084-5D30-0912-4113226D4538}"/>
          </ac:spMkLst>
        </pc:spChg>
        <pc:spChg chg="add mod">
          <ac:chgData name="Aso Mahmudi" userId="47ffae2e-b6c0-46c7-80c6-2d8c4a61534c" providerId="ADAL" clId="{E8953A36-E7CE-4769-BBBC-4F4DE0008C1D}" dt="2026-02-19T04:06:48.165" v="3320" actId="1037"/>
          <ac:spMkLst>
            <pc:docMk/>
            <pc:sldMk cId="1455606367" sldId="273"/>
            <ac:spMk id="17" creationId="{E22C650D-B105-CD75-7B0B-1EE07A4C0982}"/>
          </ac:spMkLst>
        </pc:spChg>
        <pc:spChg chg="add mod">
          <ac:chgData name="Aso Mahmudi" userId="47ffae2e-b6c0-46c7-80c6-2d8c4a61534c" providerId="ADAL" clId="{E8953A36-E7CE-4769-BBBC-4F4DE0008C1D}" dt="2026-02-19T15:08:35.795" v="9695" actId="1038"/>
          <ac:spMkLst>
            <pc:docMk/>
            <pc:sldMk cId="1455606367" sldId="273"/>
            <ac:spMk id="18" creationId="{E4E20B91-5BA8-F2AC-114B-AEB4CC374E71}"/>
          </ac:spMkLst>
        </pc:spChg>
        <pc:spChg chg="add mod">
          <ac:chgData name="Aso Mahmudi" userId="47ffae2e-b6c0-46c7-80c6-2d8c4a61534c" providerId="ADAL" clId="{E8953A36-E7CE-4769-BBBC-4F4DE0008C1D}" dt="2026-02-19T15:08:34.763" v="9693" actId="1038"/>
          <ac:spMkLst>
            <pc:docMk/>
            <pc:sldMk cId="1455606367" sldId="273"/>
            <ac:spMk id="19" creationId="{1EF4DAF8-4207-5D80-7E62-6D2336F52E41}"/>
          </ac:spMkLst>
        </pc:spChg>
        <pc:picChg chg="add mod">
          <ac:chgData name="Aso Mahmudi" userId="47ffae2e-b6c0-46c7-80c6-2d8c4a61534c" providerId="ADAL" clId="{E8953A36-E7CE-4769-BBBC-4F4DE0008C1D}" dt="2026-02-18T09:06:57.065" v="2114" actId="1076"/>
          <ac:picMkLst>
            <pc:docMk/>
            <pc:sldMk cId="1455606367" sldId="273"/>
            <ac:picMk id="5" creationId="{10BB7795-335C-583D-5AA7-A200FF8F443A}"/>
          </ac:picMkLst>
        </pc:picChg>
      </pc:sldChg>
      <pc:sldChg chg="addSp delSp modSp new mod modClrScheme chgLayout">
        <pc:chgData name="Aso Mahmudi" userId="47ffae2e-b6c0-46c7-80c6-2d8c4a61534c" providerId="ADAL" clId="{E8953A36-E7CE-4769-BBBC-4F4DE0008C1D}" dt="2026-02-19T15:08:45.924" v="9697" actId="478"/>
        <pc:sldMkLst>
          <pc:docMk/>
          <pc:sldMk cId="3024725835" sldId="274"/>
        </pc:sldMkLst>
        <pc:spChg chg="del mod ord">
          <ac:chgData name="Aso Mahmudi" userId="47ffae2e-b6c0-46c7-80c6-2d8c4a61534c" providerId="ADAL" clId="{E8953A36-E7CE-4769-BBBC-4F4DE0008C1D}" dt="2026-02-18T22:58:04.308" v="2981" actId="700"/>
          <ac:spMkLst>
            <pc:docMk/>
            <pc:sldMk cId="3024725835" sldId="274"/>
            <ac:spMk id="2" creationId="{87E08439-8F9C-AD44-F943-FEA0D8EB18A9}"/>
          </ac:spMkLst>
        </pc:spChg>
        <pc:spChg chg="del mod ord">
          <ac:chgData name="Aso Mahmudi" userId="47ffae2e-b6c0-46c7-80c6-2d8c4a61534c" providerId="ADAL" clId="{E8953A36-E7CE-4769-BBBC-4F4DE0008C1D}" dt="2026-02-18T22:58:04.308" v="2981" actId="700"/>
          <ac:spMkLst>
            <pc:docMk/>
            <pc:sldMk cId="3024725835" sldId="274"/>
            <ac:spMk id="3" creationId="{A6AFD2B7-2107-21A2-B0B3-6A4E61F360A7}"/>
          </ac:spMkLst>
        </pc:spChg>
        <pc:spChg chg="add mod ord">
          <ac:chgData name="Aso Mahmudi" userId="47ffae2e-b6c0-46c7-80c6-2d8c4a61534c" providerId="ADAL" clId="{E8953A36-E7CE-4769-BBBC-4F4DE0008C1D}" dt="2026-02-19T05:18:23.265" v="4285" actId="20577"/>
          <ac:spMkLst>
            <pc:docMk/>
            <pc:sldMk cId="3024725835" sldId="274"/>
            <ac:spMk id="4" creationId="{52D6E78E-E190-86A7-9274-DFD0011040B8}"/>
          </ac:spMkLst>
        </pc:spChg>
        <pc:spChg chg="add del mod ord">
          <ac:chgData name="Aso Mahmudi" userId="47ffae2e-b6c0-46c7-80c6-2d8c4a61534c" providerId="ADAL" clId="{E8953A36-E7CE-4769-BBBC-4F4DE0008C1D}" dt="2026-02-19T15:08:45.924" v="9697" actId="478"/>
          <ac:spMkLst>
            <pc:docMk/>
            <pc:sldMk cId="3024725835" sldId="274"/>
            <ac:spMk id="5" creationId="{E044A7B2-AF48-638F-69DD-DEF02FC2F57B}"/>
          </ac:spMkLst>
        </pc:spChg>
      </pc:sldChg>
      <pc:sldChg chg="addSp delSp modSp new del mod modClrScheme chgLayout">
        <pc:chgData name="Aso Mahmudi" userId="47ffae2e-b6c0-46c7-80c6-2d8c4a61534c" providerId="ADAL" clId="{E8953A36-E7CE-4769-BBBC-4F4DE0008C1D}" dt="2026-02-19T05:18:14.582" v="4274" actId="2696"/>
        <pc:sldMkLst>
          <pc:docMk/>
          <pc:sldMk cId="3940402019" sldId="275"/>
        </pc:sldMkLst>
        <pc:spChg chg="del mod ord">
          <ac:chgData name="Aso Mahmudi" userId="47ffae2e-b6c0-46c7-80c6-2d8c4a61534c" providerId="ADAL" clId="{E8953A36-E7CE-4769-BBBC-4F4DE0008C1D}" dt="2026-02-18T22:58:22.991" v="2994" actId="700"/>
          <ac:spMkLst>
            <pc:docMk/>
            <pc:sldMk cId="3940402019" sldId="275"/>
            <ac:spMk id="2" creationId="{3F0C861D-5236-6193-15A7-B1A74D8D8B59}"/>
          </ac:spMkLst>
        </pc:spChg>
        <pc:spChg chg="del mod ord">
          <ac:chgData name="Aso Mahmudi" userId="47ffae2e-b6c0-46c7-80c6-2d8c4a61534c" providerId="ADAL" clId="{E8953A36-E7CE-4769-BBBC-4F4DE0008C1D}" dt="2026-02-18T22:58:22.991" v="2994" actId="700"/>
          <ac:spMkLst>
            <pc:docMk/>
            <pc:sldMk cId="3940402019" sldId="275"/>
            <ac:spMk id="3" creationId="{F983A97A-4619-838F-1081-894B1063DE6D}"/>
          </ac:spMkLst>
        </pc:spChg>
        <pc:spChg chg="add mod ord">
          <ac:chgData name="Aso Mahmudi" userId="47ffae2e-b6c0-46c7-80c6-2d8c4a61534c" providerId="ADAL" clId="{E8953A36-E7CE-4769-BBBC-4F4DE0008C1D}" dt="2026-02-18T22:58:23.804" v="2995"/>
          <ac:spMkLst>
            <pc:docMk/>
            <pc:sldMk cId="3940402019" sldId="275"/>
            <ac:spMk id="4" creationId="{8DB5D649-5B6C-25CC-DD7A-7BCC9A5BD058}"/>
          </ac:spMkLst>
        </pc:spChg>
        <pc:spChg chg="add mod ord">
          <ac:chgData name="Aso Mahmudi" userId="47ffae2e-b6c0-46c7-80c6-2d8c4a61534c" providerId="ADAL" clId="{E8953A36-E7CE-4769-BBBC-4F4DE0008C1D}" dt="2026-02-18T22:58:22.991" v="2994" actId="700"/>
          <ac:spMkLst>
            <pc:docMk/>
            <pc:sldMk cId="3940402019" sldId="275"/>
            <ac:spMk id="5" creationId="{7DFBD0F8-4D8C-8CC1-B171-967C05EF19AB}"/>
          </ac:spMkLst>
        </pc:spChg>
      </pc:sldChg>
      <pc:sldChg chg="addSp modSp new mod">
        <pc:chgData name="Aso Mahmudi" userId="47ffae2e-b6c0-46c7-80c6-2d8c4a61534c" providerId="ADAL" clId="{E8953A36-E7CE-4769-BBBC-4F4DE0008C1D}" dt="2026-02-19T14:33:43.996" v="8869" actId="6549"/>
        <pc:sldMkLst>
          <pc:docMk/>
          <pc:sldMk cId="3387418977" sldId="276"/>
        </pc:sldMkLst>
        <pc:spChg chg="mod">
          <ac:chgData name="Aso Mahmudi" userId="47ffae2e-b6c0-46c7-80c6-2d8c4a61534c" providerId="ADAL" clId="{E8953A36-E7CE-4769-BBBC-4F4DE0008C1D}" dt="2026-02-19T05:22:11.299" v="4430" actId="20577"/>
          <ac:spMkLst>
            <pc:docMk/>
            <pc:sldMk cId="3387418977" sldId="276"/>
            <ac:spMk id="2" creationId="{B565F837-ADA1-C615-BAFE-DA12D8D15605}"/>
          </ac:spMkLst>
        </pc:spChg>
        <pc:spChg chg="mod">
          <ac:chgData name="Aso Mahmudi" userId="47ffae2e-b6c0-46c7-80c6-2d8c4a61534c" providerId="ADAL" clId="{E8953A36-E7CE-4769-BBBC-4F4DE0008C1D}" dt="2026-02-19T14:33:43.996" v="8869" actId="6549"/>
          <ac:spMkLst>
            <pc:docMk/>
            <pc:sldMk cId="3387418977" sldId="276"/>
            <ac:spMk id="3" creationId="{F99DE777-6146-A180-7F8D-801336062512}"/>
          </ac:spMkLst>
        </pc:spChg>
        <pc:picChg chg="add mod">
          <ac:chgData name="Aso Mahmudi" userId="47ffae2e-b6c0-46c7-80c6-2d8c4a61534c" providerId="ADAL" clId="{E8953A36-E7CE-4769-BBBC-4F4DE0008C1D}" dt="2026-02-19T14:33:18.866" v="8866" actId="1076"/>
          <ac:picMkLst>
            <pc:docMk/>
            <pc:sldMk cId="3387418977" sldId="276"/>
            <ac:picMk id="6" creationId="{00B29F23-5E3A-8C3B-B662-832F9D9DA29E}"/>
          </ac:picMkLst>
        </pc:picChg>
      </pc:sldChg>
      <pc:sldChg chg="addSp delSp modSp new mod setBg">
        <pc:chgData name="Aso Mahmudi" userId="47ffae2e-b6c0-46c7-80c6-2d8c4a61534c" providerId="ADAL" clId="{E8953A36-E7CE-4769-BBBC-4F4DE0008C1D}" dt="2026-02-19T14:21:22.123" v="8650" actId="14100"/>
        <pc:sldMkLst>
          <pc:docMk/>
          <pc:sldMk cId="3617506401" sldId="277"/>
        </pc:sldMkLst>
        <pc:spChg chg="mod">
          <ac:chgData name="Aso Mahmudi" userId="47ffae2e-b6c0-46c7-80c6-2d8c4a61534c" providerId="ADAL" clId="{E8953A36-E7CE-4769-BBBC-4F4DE0008C1D}" dt="2026-02-19T14:19:05.958" v="8635" actId="26606"/>
          <ac:spMkLst>
            <pc:docMk/>
            <pc:sldMk cId="3617506401" sldId="277"/>
            <ac:spMk id="2" creationId="{52027A30-EC56-570F-E864-C4346C63CD71}"/>
          </ac:spMkLst>
        </pc:spChg>
        <pc:spChg chg="add del mod">
          <ac:chgData name="Aso Mahmudi" userId="47ffae2e-b6c0-46c7-80c6-2d8c4a61534c" providerId="ADAL" clId="{E8953A36-E7CE-4769-BBBC-4F4DE0008C1D}" dt="2026-02-19T14:14:50.697" v="8586" actId="478"/>
          <ac:spMkLst>
            <pc:docMk/>
            <pc:sldMk cId="3617506401" sldId="277"/>
            <ac:spMk id="3" creationId="{532FE090-270B-C312-380C-F431E487A732}"/>
          </ac:spMkLst>
        </pc:spChg>
        <pc:spChg chg="add del mod">
          <ac:chgData name="Aso Mahmudi" userId="47ffae2e-b6c0-46c7-80c6-2d8c4a61534c" providerId="ADAL" clId="{E8953A36-E7CE-4769-BBBC-4F4DE0008C1D}" dt="2026-02-19T14:14:54.514" v="8587" actId="478"/>
          <ac:spMkLst>
            <pc:docMk/>
            <pc:sldMk cId="3617506401" sldId="277"/>
            <ac:spMk id="9" creationId="{79B2F93C-78FC-ECEB-282F-307A03FBB222}"/>
          </ac:spMkLst>
        </pc:spChg>
        <pc:spChg chg="add del">
          <ac:chgData name="Aso Mahmudi" userId="47ffae2e-b6c0-46c7-80c6-2d8c4a61534c" providerId="ADAL" clId="{E8953A36-E7CE-4769-BBBC-4F4DE0008C1D}" dt="2026-02-19T14:10:45.318" v="8548" actId="26606"/>
          <ac:spMkLst>
            <pc:docMk/>
            <pc:sldMk cId="3617506401" sldId="277"/>
            <ac:spMk id="10" creationId="{B50AB553-2A96-4A92-96F2-93548E096954}"/>
          </ac:spMkLst>
        </pc:spChg>
        <pc:spChg chg="add del">
          <ac:chgData name="Aso Mahmudi" userId="47ffae2e-b6c0-46c7-80c6-2d8c4a61534c" providerId="ADAL" clId="{E8953A36-E7CE-4769-BBBC-4F4DE0008C1D}" dt="2026-02-19T14:18:29.067" v="8598" actId="26606"/>
          <ac:spMkLst>
            <pc:docMk/>
            <pc:sldMk cId="3617506401" sldId="277"/>
            <ac:spMk id="12" creationId="{BACC6370-2D7E-4714-9D71-7542949D7D5D}"/>
          </ac:spMkLst>
        </pc:spChg>
        <pc:spChg chg="add del">
          <ac:chgData name="Aso Mahmudi" userId="47ffae2e-b6c0-46c7-80c6-2d8c4a61534c" providerId="ADAL" clId="{E8953A36-E7CE-4769-BBBC-4F4DE0008C1D}" dt="2026-02-19T14:19:05.958" v="8635" actId="26606"/>
          <ac:spMkLst>
            <pc:docMk/>
            <pc:sldMk cId="3617506401" sldId="277"/>
            <ac:spMk id="13" creationId="{B50AB553-2A96-4A92-96F2-93548E096954}"/>
          </ac:spMkLst>
        </pc:spChg>
        <pc:spChg chg="add del">
          <ac:chgData name="Aso Mahmudi" userId="47ffae2e-b6c0-46c7-80c6-2d8c4a61534c" providerId="ADAL" clId="{E8953A36-E7CE-4769-BBBC-4F4DE0008C1D}" dt="2026-02-19T14:18:29.067" v="8598" actId="26606"/>
          <ac:spMkLst>
            <pc:docMk/>
            <pc:sldMk cId="3617506401" sldId="277"/>
            <ac:spMk id="14" creationId="{F68B3F68-107C-434F-AA38-110D5EA91B85}"/>
          </ac:spMkLst>
        </pc:spChg>
        <pc:spChg chg="add del">
          <ac:chgData name="Aso Mahmudi" userId="47ffae2e-b6c0-46c7-80c6-2d8c4a61534c" providerId="ADAL" clId="{E8953A36-E7CE-4769-BBBC-4F4DE0008C1D}" dt="2026-02-19T14:18:29.067" v="8598" actId="26606"/>
          <ac:spMkLst>
            <pc:docMk/>
            <pc:sldMk cId="3617506401" sldId="277"/>
            <ac:spMk id="16" creationId="{AAD0DBB9-1A4B-4391-81D4-CB19F9AB918A}"/>
          </ac:spMkLst>
        </pc:spChg>
        <pc:spChg chg="add del">
          <ac:chgData name="Aso Mahmudi" userId="47ffae2e-b6c0-46c7-80c6-2d8c4a61534c" providerId="ADAL" clId="{E8953A36-E7CE-4769-BBBC-4F4DE0008C1D}" dt="2026-02-19T14:18:29.067" v="8598" actId="26606"/>
          <ac:spMkLst>
            <pc:docMk/>
            <pc:sldMk cId="3617506401" sldId="277"/>
            <ac:spMk id="18" creationId="{063BBA22-50EA-4C4D-BE05-F1CE4E63AA56}"/>
          </ac:spMkLst>
        </pc:spChg>
        <pc:spChg chg="add del">
          <ac:chgData name="Aso Mahmudi" userId="47ffae2e-b6c0-46c7-80c6-2d8c4a61534c" providerId="ADAL" clId="{E8953A36-E7CE-4769-BBBC-4F4DE0008C1D}" dt="2026-02-19T14:18:31.115" v="8600" actId="26606"/>
          <ac:spMkLst>
            <pc:docMk/>
            <pc:sldMk cId="3617506401" sldId="277"/>
            <ac:spMk id="20" creationId="{BACC6370-2D7E-4714-9D71-7542949D7D5D}"/>
          </ac:spMkLst>
        </pc:spChg>
        <pc:spChg chg="add del">
          <ac:chgData name="Aso Mahmudi" userId="47ffae2e-b6c0-46c7-80c6-2d8c4a61534c" providerId="ADAL" clId="{E8953A36-E7CE-4769-BBBC-4F4DE0008C1D}" dt="2026-02-19T14:18:31.115" v="8600" actId="26606"/>
          <ac:spMkLst>
            <pc:docMk/>
            <pc:sldMk cId="3617506401" sldId="277"/>
            <ac:spMk id="21" creationId="{F68B3F68-107C-434F-AA38-110D5EA91B85}"/>
          </ac:spMkLst>
        </pc:spChg>
        <pc:spChg chg="add del">
          <ac:chgData name="Aso Mahmudi" userId="47ffae2e-b6c0-46c7-80c6-2d8c4a61534c" providerId="ADAL" clId="{E8953A36-E7CE-4769-BBBC-4F4DE0008C1D}" dt="2026-02-19T14:18:31.115" v="8600" actId="26606"/>
          <ac:spMkLst>
            <pc:docMk/>
            <pc:sldMk cId="3617506401" sldId="277"/>
            <ac:spMk id="22" creationId="{AAD0DBB9-1A4B-4391-81D4-CB19F9AB918A}"/>
          </ac:spMkLst>
        </pc:spChg>
        <pc:spChg chg="add del">
          <ac:chgData name="Aso Mahmudi" userId="47ffae2e-b6c0-46c7-80c6-2d8c4a61534c" providerId="ADAL" clId="{E8953A36-E7CE-4769-BBBC-4F4DE0008C1D}" dt="2026-02-19T14:18:31.115" v="8600" actId="26606"/>
          <ac:spMkLst>
            <pc:docMk/>
            <pc:sldMk cId="3617506401" sldId="277"/>
            <ac:spMk id="23" creationId="{063BBA22-50EA-4C4D-BE05-F1CE4E63AA56}"/>
          </ac:spMkLst>
        </pc:spChg>
        <pc:graphicFrameChg chg="add del">
          <ac:chgData name="Aso Mahmudi" userId="47ffae2e-b6c0-46c7-80c6-2d8c4a61534c" providerId="ADAL" clId="{E8953A36-E7CE-4769-BBBC-4F4DE0008C1D}" dt="2026-02-19T14:10:45.318" v="8548" actId="26606"/>
          <ac:graphicFrameMkLst>
            <pc:docMk/>
            <pc:sldMk cId="3617506401" sldId="277"/>
            <ac:graphicFrameMk id="5" creationId="{5426375F-67F2-DA2A-F2F5-D70E67E2A946}"/>
          </ac:graphicFrameMkLst>
        </pc:graphicFrameChg>
        <pc:graphicFrameChg chg="add mod modGraphic">
          <ac:chgData name="Aso Mahmudi" userId="47ffae2e-b6c0-46c7-80c6-2d8c4a61534c" providerId="ADAL" clId="{E8953A36-E7CE-4769-BBBC-4F4DE0008C1D}" dt="2026-02-19T14:21:22.123" v="8650" actId="14100"/>
          <ac:graphicFrameMkLst>
            <pc:docMk/>
            <pc:sldMk cId="3617506401" sldId="277"/>
            <ac:graphicFrameMk id="7" creationId="{C3BB6A79-08D8-DC32-1F86-93BD15255654}"/>
          </ac:graphicFrameMkLst>
        </pc:graphicFrameChg>
        <pc:picChg chg="add del">
          <ac:chgData name="Aso Mahmudi" userId="47ffae2e-b6c0-46c7-80c6-2d8c4a61534c" providerId="ADAL" clId="{E8953A36-E7CE-4769-BBBC-4F4DE0008C1D}" dt="2026-02-19T14:10:45.318" v="8548" actId="26606"/>
          <ac:picMkLst>
            <pc:docMk/>
            <pc:sldMk cId="3617506401" sldId="277"/>
            <ac:picMk id="6" creationId="{B98B4841-F9CF-1B36-BD13-1BEA36ABA7F0}"/>
          </ac:picMkLst>
        </pc:picChg>
        <pc:picChg chg="add del mod">
          <ac:chgData name="Aso Mahmudi" userId="47ffae2e-b6c0-46c7-80c6-2d8c4a61534c" providerId="ADAL" clId="{E8953A36-E7CE-4769-BBBC-4F4DE0008C1D}" dt="2026-02-19T14:19:05.958" v="8635" actId="26606"/>
          <ac:picMkLst>
            <pc:docMk/>
            <pc:sldMk cId="3617506401" sldId="277"/>
            <ac:picMk id="25" creationId="{8D1ACC1F-C20C-1F54-1DF7-B58F5FB7FCD4}"/>
          </ac:picMkLst>
        </pc:picChg>
      </pc:sldChg>
      <pc:sldChg chg="modSp new del mod">
        <pc:chgData name="Aso Mahmudi" userId="47ffae2e-b6c0-46c7-80c6-2d8c4a61534c" providerId="ADAL" clId="{E8953A36-E7CE-4769-BBBC-4F4DE0008C1D}" dt="2026-02-19T04:32:20.699" v="3508" actId="2696"/>
        <pc:sldMkLst>
          <pc:docMk/>
          <pc:sldMk cId="231988538" sldId="278"/>
        </pc:sldMkLst>
        <pc:spChg chg="mod">
          <ac:chgData name="Aso Mahmudi" userId="47ffae2e-b6c0-46c7-80c6-2d8c4a61534c" providerId="ADAL" clId="{E8953A36-E7CE-4769-BBBC-4F4DE0008C1D}" dt="2026-02-19T03:21:07.901" v="3134"/>
          <ac:spMkLst>
            <pc:docMk/>
            <pc:sldMk cId="231988538" sldId="278"/>
            <ac:spMk id="2" creationId="{C3116F6E-EFE3-C88C-254B-775E52768876}"/>
          </ac:spMkLst>
        </pc:spChg>
        <pc:spChg chg="mod">
          <ac:chgData name="Aso Mahmudi" userId="47ffae2e-b6c0-46c7-80c6-2d8c4a61534c" providerId="ADAL" clId="{E8953A36-E7CE-4769-BBBC-4F4DE0008C1D}" dt="2026-02-19T04:29:16.419" v="3507" actId="20577"/>
          <ac:spMkLst>
            <pc:docMk/>
            <pc:sldMk cId="231988538" sldId="278"/>
            <ac:spMk id="3" creationId="{FEE4C679-A789-FB81-8126-B2FCE0EEA47D}"/>
          </ac:spMkLst>
        </pc:spChg>
      </pc:sldChg>
      <pc:sldChg chg="modSp new mod ord">
        <pc:chgData name="Aso Mahmudi" userId="47ffae2e-b6c0-46c7-80c6-2d8c4a61534c" providerId="ADAL" clId="{E8953A36-E7CE-4769-BBBC-4F4DE0008C1D}" dt="2026-02-19T14:27:52.737" v="8843" actId="114"/>
        <pc:sldMkLst>
          <pc:docMk/>
          <pc:sldMk cId="584313327" sldId="279"/>
        </pc:sldMkLst>
        <pc:spChg chg="mod">
          <ac:chgData name="Aso Mahmudi" userId="47ffae2e-b6c0-46c7-80c6-2d8c4a61534c" providerId="ADAL" clId="{E8953A36-E7CE-4769-BBBC-4F4DE0008C1D}" dt="2026-02-19T03:21:44.985" v="3144" actId="20577"/>
          <ac:spMkLst>
            <pc:docMk/>
            <pc:sldMk cId="584313327" sldId="279"/>
            <ac:spMk id="2" creationId="{16BE654E-D74C-2056-257A-FC5ACAAC8452}"/>
          </ac:spMkLst>
        </pc:spChg>
        <pc:spChg chg="mod">
          <ac:chgData name="Aso Mahmudi" userId="47ffae2e-b6c0-46c7-80c6-2d8c4a61534c" providerId="ADAL" clId="{E8953A36-E7CE-4769-BBBC-4F4DE0008C1D}" dt="2026-02-19T14:27:52.737" v="8843" actId="114"/>
          <ac:spMkLst>
            <pc:docMk/>
            <pc:sldMk cId="584313327" sldId="279"/>
            <ac:spMk id="3" creationId="{34313375-31C0-6FED-6258-99EE74DC1D3E}"/>
          </ac:spMkLst>
        </pc:spChg>
      </pc:sldChg>
      <pc:sldChg chg="modSp new mod">
        <pc:chgData name="Aso Mahmudi" userId="47ffae2e-b6c0-46c7-80c6-2d8c4a61534c" providerId="ADAL" clId="{E8953A36-E7CE-4769-BBBC-4F4DE0008C1D}" dt="2026-02-19T14:37:33.459" v="8936" actId="20577"/>
        <pc:sldMkLst>
          <pc:docMk/>
          <pc:sldMk cId="3727010987" sldId="280"/>
        </pc:sldMkLst>
        <pc:spChg chg="mod">
          <ac:chgData name="Aso Mahmudi" userId="47ffae2e-b6c0-46c7-80c6-2d8c4a61534c" providerId="ADAL" clId="{E8953A36-E7CE-4769-BBBC-4F4DE0008C1D}" dt="2026-02-19T14:37:33.459" v="8936" actId="20577"/>
          <ac:spMkLst>
            <pc:docMk/>
            <pc:sldMk cId="3727010987" sldId="280"/>
            <ac:spMk id="2" creationId="{4676FC6A-F75C-DAF4-3BF4-AD56C2E1294B}"/>
          </ac:spMkLst>
        </pc:spChg>
        <pc:spChg chg="mod">
          <ac:chgData name="Aso Mahmudi" userId="47ffae2e-b6c0-46c7-80c6-2d8c4a61534c" providerId="ADAL" clId="{E8953A36-E7CE-4769-BBBC-4F4DE0008C1D}" dt="2026-02-19T14:36:27.537" v="8905" actId="20577"/>
          <ac:spMkLst>
            <pc:docMk/>
            <pc:sldMk cId="3727010987" sldId="280"/>
            <ac:spMk id="3" creationId="{C885E095-3796-94C7-D7D7-302F60127215}"/>
          </ac:spMkLst>
        </pc:spChg>
      </pc:sldChg>
      <pc:sldChg chg="addSp delSp modSp new mod setBg">
        <pc:chgData name="Aso Mahmudi" userId="47ffae2e-b6c0-46c7-80c6-2d8c4a61534c" providerId="ADAL" clId="{E8953A36-E7CE-4769-BBBC-4F4DE0008C1D}" dt="2026-02-19T15:11:57.359" v="9738" actId="20577"/>
        <pc:sldMkLst>
          <pc:docMk/>
          <pc:sldMk cId="827338248" sldId="281"/>
        </pc:sldMkLst>
        <pc:spChg chg="mod">
          <ac:chgData name="Aso Mahmudi" userId="47ffae2e-b6c0-46c7-80c6-2d8c4a61534c" providerId="ADAL" clId="{E8953A36-E7CE-4769-BBBC-4F4DE0008C1D}" dt="2026-02-19T14:44:11.108" v="9050" actId="26606"/>
          <ac:spMkLst>
            <pc:docMk/>
            <pc:sldMk cId="827338248" sldId="281"/>
            <ac:spMk id="2" creationId="{729DA2E7-86CD-0339-45C9-5F12EDA1CC3D}"/>
          </ac:spMkLst>
        </pc:spChg>
        <pc:spChg chg="del mod">
          <ac:chgData name="Aso Mahmudi" userId="47ffae2e-b6c0-46c7-80c6-2d8c4a61534c" providerId="ADAL" clId="{E8953A36-E7CE-4769-BBBC-4F4DE0008C1D}" dt="2026-02-19T14:41:02.794" v="9027" actId="478"/>
          <ac:spMkLst>
            <pc:docMk/>
            <pc:sldMk cId="827338248" sldId="281"/>
            <ac:spMk id="3" creationId="{4CE04A7A-3016-C2DB-94A9-DA7734FE43F4}"/>
          </ac:spMkLst>
        </pc:spChg>
        <pc:spChg chg="add del mod">
          <ac:chgData name="Aso Mahmudi" userId="47ffae2e-b6c0-46c7-80c6-2d8c4a61534c" providerId="ADAL" clId="{E8953A36-E7CE-4769-BBBC-4F4DE0008C1D}" dt="2026-02-19T14:41:06" v="9028" actId="478"/>
          <ac:spMkLst>
            <pc:docMk/>
            <pc:sldMk cId="827338248" sldId="281"/>
            <ac:spMk id="6" creationId="{82FF6D68-7CD1-36E6-6136-F1F004AE0A0A}"/>
          </ac:spMkLst>
        </pc:spChg>
        <pc:spChg chg="add">
          <ac:chgData name="Aso Mahmudi" userId="47ffae2e-b6c0-46c7-80c6-2d8c4a61534c" providerId="ADAL" clId="{E8953A36-E7CE-4769-BBBC-4F4DE0008C1D}" dt="2026-02-19T14:44:11.108" v="9050" actId="26606"/>
          <ac:spMkLst>
            <pc:docMk/>
            <pc:sldMk cId="827338248" sldId="281"/>
            <ac:spMk id="12" creationId="{2E442304-DDBD-4F7B-8017-36BCC863FB40}"/>
          </ac:spMkLst>
        </pc:spChg>
        <pc:spChg chg="add">
          <ac:chgData name="Aso Mahmudi" userId="47ffae2e-b6c0-46c7-80c6-2d8c4a61534c" providerId="ADAL" clId="{E8953A36-E7CE-4769-BBBC-4F4DE0008C1D}" dt="2026-02-19T14:44:11.108" v="9050" actId="26606"/>
          <ac:spMkLst>
            <pc:docMk/>
            <pc:sldMk cId="827338248" sldId="281"/>
            <ac:spMk id="14" creationId="{5E107275-3853-46FD-A241-DE4355A42675}"/>
          </ac:spMkLst>
        </pc:spChg>
        <pc:graphicFrameChg chg="add mod modGraphic">
          <ac:chgData name="Aso Mahmudi" userId="47ffae2e-b6c0-46c7-80c6-2d8c4a61534c" providerId="ADAL" clId="{E8953A36-E7CE-4769-BBBC-4F4DE0008C1D}" dt="2026-02-19T15:11:57.359" v="9738" actId="20577"/>
          <ac:graphicFrameMkLst>
            <pc:docMk/>
            <pc:sldMk cId="827338248" sldId="281"/>
            <ac:graphicFrameMk id="7" creationId="{D3DD3624-E0B8-213C-9577-EDB68F7F06DB}"/>
          </ac:graphicFrameMkLst>
        </pc:graphicFrameChg>
      </pc:sldChg>
      <pc:sldChg chg="addSp delSp modSp new del mod modClrScheme chgLayout">
        <pc:chgData name="Aso Mahmudi" userId="47ffae2e-b6c0-46c7-80c6-2d8c4a61534c" providerId="ADAL" clId="{E8953A36-E7CE-4769-BBBC-4F4DE0008C1D}" dt="2026-02-19T14:45:19.675" v="9061" actId="47"/>
        <pc:sldMkLst>
          <pc:docMk/>
          <pc:sldMk cId="3463811092" sldId="282"/>
        </pc:sldMkLst>
        <pc:spChg chg="del mod ord">
          <ac:chgData name="Aso Mahmudi" userId="47ffae2e-b6c0-46c7-80c6-2d8c4a61534c" providerId="ADAL" clId="{E8953A36-E7CE-4769-BBBC-4F4DE0008C1D}" dt="2026-02-19T03:23:13.357" v="3157" actId="700"/>
          <ac:spMkLst>
            <pc:docMk/>
            <pc:sldMk cId="3463811092" sldId="282"/>
            <ac:spMk id="2" creationId="{D7FB23AE-01A1-E7C4-9A2A-CA2526BDE445}"/>
          </ac:spMkLst>
        </pc:spChg>
        <pc:spChg chg="del mod ord">
          <ac:chgData name="Aso Mahmudi" userId="47ffae2e-b6c0-46c7-80c6-2d8c4a61534c" providerId="ADAL" clId="{E8953A36-E7CE-4769-BBBC-4F4DE0008C1D}" dt="2026-02-19T03:23:13.357" v="3157" actId="700"/>
          <ac:spMkLst>
            <pc:docMk/>
            <pc:sldMk cId="3463811092" sldId="282"/>
            <ac:spMk id="3" creationId="{AE02E38A-9BCC-CD40-16D4-59A6BD10CFE2}"/>
          </ac:spMkLst>
        </pc:spChg>
        <pc:spChg chg="add mod ord">
          <ac:chgData name="Aso Mahmudi" userId="47ffae2e-b6c0-46c7-80c6-2d8c4a61534c" providerId="ADAL" clId="{E8953A36-E7CE-4769-BBBC-4F4DE0008C1D}" dt="2026-02-19T03:23:15.649" v="3159" actId="20577"/>
          <ac:spMkLst>
            <pc:docMk/>
            <pc:sldMk cId="3463811092" sldId="282"/>
            <ac:spMk id="4" creationId="{0641F6A3-2477-B160-A300-84881592F772}"/>
          </ac:spMkLst>
        </pc:spChg>
        <pc:spChg chg="add mod ord">
          <ac:chgData name="Aso Mahmudi" userId="47ffae2e-b6c0-46c7-80c6-2d8c4a61534c" providerId="ADAL" clId="{E8953A36-E7CE-4769-BBBC-4F4DE0008C1D}" dt="2026-02-19T03:23:13.357" v="3157" actId="700"/>
          <ac:spMkLst>
            <pc:docMk/>
            <pc:sldMk cId="3463811092" sldId="282"/>
            <ac:spMk id="5" creationId="{BDB2752F-FF87-FB1E-5A9D-C675F307F038}"/>
          </ac:spMkLst>
        </pc:spChg>
      </pc:sldChg>
      <pc:sldChg chg="addSp delSp modSp new del mod modClrScheme chgLayout">
        <pc:chgData name="Aso Mahmudi" userId="47ffae2e-b6c0-46c7-80c6-2d8c4a61534c" providerId="ADAL" clId="{E8953A36-E7CE-4769-BBBC-4F4DE0008C1D}" dt="2026-02-19T13:00:48.504" v="7741" actId="2696"/>
        <pc:sldMkLst>
          <pc:docMk/>
          <pc:sldMk cId="2814319542" sldId="283"/>
        </pc:sldMkLst>
        <pc:spChg chg="del mod ord">
          <ac:chgData name="Aso Mahmudi" userId="47ffae2e-b6c0-46c7-80c6-2d8c4a61534c" providerId="ADAL" clId="{E8953A36-E7CE-4769-BBBC-4F4DE0008C1D}" dt="2026-02-19T03:29:38.192" v="3210" actId="700"/>
          <ac:spMkLst>
            <pc:docMk/>
            <pc:sldMk cId="2814319542" sldId="283"/>
            <ac:spMk id="2" creationId="{7A3AF48E-AAFE-FED2-4C9C-507A203DC957}"/>
          </ac:spMkLst>
        </pc:spChg>
        <pc:spChg chg="del mod ord">
          <ac:chgData name="Aso Mahmudi" userId="47ffae2e-b6c0-46c7-80c6-2d8c4a61534c" providerId="ADAL" clId="{E8953A36-E7CE-4769-BBBC-4F4DE0008C1D}" dt="2026-02-19T03:29:38.192" v="3210" actId="700"/>
          <ac:spMkLst>
            <pc:docMk/>
            <pc:sldMk cId="2814319542" sldId="283"/>
            <ac:spMk id="3" creationId="{693968C7-6811-6410-262A-2CF270692EE9}"/>
          </ac:spMkLst>
        </pc:spChg>
        <pc:spChg chg="add mod ord">
          <ac:chgData name="Aso Mahmudi" userId="47ffae2e-b6c0-46c7-80c6-2d8c4a61534c" providerId="ADAL" clId="{E8953A36-E7CE-4769-BBBC-4F4DE0008C1D}" dt="2026-02-19T03:29:42.504" v="3215" actId="20577"/>
          <ac:spMkLst>
            <pc:docMk/>
            <pc:sldMk cId="2814319542" sldId="283"/>
            <ac:spMk id="4" creationId="{4D56ECF6-FB37-0AC9-8FDE-56A53098EAD5}"/>
          </ac:spMkLst>
        </pc:spChg>
        <pc:spChg chg="add mod ord">
          <ac:chgData name="Aso Mahmudi" userId="47ffae2e-b6c0-46c7-80c6-2d8c4a61534c" providerId="ADAL" clId="{E8953A36-E7CE-4769-BBBC-4F4DE0008C1D}" dt="2026-02-19T03:29:38.192" v="3210" actId="700"/>
          <ac:spMkLst>
            <pc:docMk/>
            <pc:sldMk cId="2814319542" sldId="283"/>
            <ac:spMk id="5" creationId="{B620DD20-29DA-D533-D396-776B1DF6FD6F}"/>
          </ac:spMkLst>
        </pc:spChg>
      </pc:sldChg>
      <pc:sldChg chg="new del">
        <pc:chgData name="Aso Mahmudi" userId="47ffae2e-b6c0-46c7-80c6-2d8c4a61534c" providerId="ADAL" clId="{E8953A36-E7CE-4769-BBBC-4F4DE0008C1D}" dt="2026-02-19T03:28:45.532" v="3208" actId="2696"/>
        <pc:sldMkLst>
          <pc:docMk/>
          <pc:sldMk cId="4214001313" sldId="283"/>
        </pc:sldMkLst>
      </pc:sldChg>
      <pc:sldChg chg="addSp modSp new mod ord">
        <pc:chgData name="Aso Mahmudi" userId="47ffae2e-b6c0-46c7-80c6-2d8c4a61534c" providerId="ADAL" clId="{E8953A36-E7CE-4769-BBBC-4F4DE0008C1D}" dt="2026-02-19T06:31:40.070" v="5185" actId="20577"/>
        <pc:sldMkLst>
          <pc:docMk/>
          <pc:sldMk cId="3760653871" sldId="284"/>
        </pc:sldMkLst>
        <pc:spChg chg="mod">
          <ac:chgData name="Aso Mahmudi" userId="47ffae2e-b6c0-46c7-80c6-2d8c4a61534c" providerId="ADAL" clId="{E8953A36-E7CE-4769-BBBC-4F4DE0008C1D}" dt="2026-02-19T04:33:15.049" v="3529" actId="20577"/>
          <ac:spMkLst>
            <pc:docMk/>
            <pc:sldMk cId="3760653871" sldId="284"/>
            <ac:spMk id="2" creationId="{3867CE63-D2A2-8CEF-3563-FE77974B09E8}"/>
          </ac:spMkLst>
        </pc:spChg>
        <pc:spChg chg="mod">
          <ac:chgData name="Aso Mahmudi" userId="47ffae2e-b6c0-46c7-80c6-2d8c4a61534c" providerId="ADAL" clId="{E8953A36-E7CE-4769-BBBC-4F4DE0008C1D}" dt="2026-02-19T06:31:40.070" v="5185" actId="20577"/>
          <ac:spMkLst>
            <pc:docMk/>
            <pc:sldMk cId="3760653871" sldId="284"/>
            <ac:spMk id="3" creationId="{DF1C8FEE-5535-37CA-B9A1-E3CB03F911A9}"/>
          </ac:spMkLst>
        </pc:spChg>
        <pc:picChg chg="add mod">
          <ac:chgData name="Aso Mahmudi" userId="47ffae2e-b6c0-46c7-80c6-2d8c4a61534c" providerId="ADAL" clId="{E8953A36-E7CE-4769-BBBC-4F4DE0008C1D}" dt="2026-02-19T05:19:51.599" v="4346" actId="167"/>
          <ac:picMkLst>
            <pc:docMk/>
            <pc:sldMk cId="3760653871" sldId="284"/>
            <ac:picMk id="1026" creationId="{40E31FE9-DF78-16A5-B0C6-C4A4E1D3ADF4}"/>
          </ac:picMkLst>
        </pc:picChg>
      </pc:sldChg>
      <pc:sldChg chg="new add del ord">
        <pc:chgData name="Aso Mahmudi" userId="47ffae2e-b6c0-46c7-80c6-2d8c4a61534c" providerId="ADAL" clId="{E8953A36-E7CE-4769-BBBC-4F4DE0008C1D}" dt="2026-02-19T04:59:58.620" v="3934" actId="2696"/>
        <pc:sldMkLst>
          <pc:docMk/>
          <pc:sldMk cId="282764398" sldId="285"/>
        </pc:sldMkLst>
      </pc:sldChg>
      <pc:sldChg chg="modSp new mod ord">
        <pc:chgData name="Aso Mahmudi" userId="47ffae2e-b6c0-46c7-80c6-2d8c4a61534c" providerId="ADAL" clId="{E8953A36-E7CE-4769-BBBC-4F4DE0008C1D}" dt="2026-02-19T15:16:44.825" v="9776" actId="13926"/>
        <pc:sldMkLst>
          <pc:docMk/>
          <pc:sldMk cId="2761841228" sldId="285"/>
        </pc:sldMkLst>
        <pc:spChg chg="mod">
          <ac:chgData name="Aso Mahmudi" userId="47ffae2e-b6c0-46c7-80c6-2d8c4a61534c" providerId="ADAL" clId="{E8953A36-E7CE-4769-BBBC-4F4DE0008C1D}" dt="2026-02-19T05:58:35.093" v="4800" actId="27636"/>
          <ac:spMkLst>
            <pc:docMk/>
            <pc:sldMk cId="2761841228" sldId="285"/>
            <ac:spMk id="2" creationId="{21C3C77B-EF3E-D986-8A76-C8BEC64EA9DF}"/>
          </ac:spMkLst>
        </pc:spChg>
        <pc:spChg chg="mod">
          <ac:chgData name="Aso Mahmudi" userId="47ffae2e-b6c0-46c7-80c6-2d8c4a61534c" providerId="ADAL" clId="{E8953A36-E7CE-4769-BBBC-4F4DE0008C1D}" dt="2026-02-19T15:16:44.825" v="9776" actId="13926"/>
          <ac:spMkLst>
            <pc:docMk/>
            <pc:sldMk cId="2761841228" sldId="285"/>
            <ac:spMk id="3" creationId="{A1A79281-05A4-F432-65BB-17615032E21C}"/>
          </ac:spMkLst>
        </pc:spChg>
      </pc:sldChg>
      <pc:sldChg chg="addSp delSp modSp new mod">
        <pc:chgData name="Aso Mahmudi" userId="47ffae2e-b6c0-46c7-80c6-2d8c4a61534c" providerId="ADAL" clId="{E8953A36-E7CE-4769-BBBC-4F4DE0008C1D}" dt="2026-02-19T06:30:54.821" v="5172" actId="20577"/>
        <pc:sldMkLst>
          <pc:docMk/>
          <pc:sldMk cId="2887364270" sldId="286"/>
        </pc:sldMkLst>
        <pc:spChg chg="mod">
          <ac:chgData name="Aso Mahmudi" userId="47ffae2e-b6c0-46c7-80c6-2d8c4a61534c" providerId="ADAL" clId="{E8953A36-E7CE-4769-BBBC-4F4DE0008C1D}" dt="2026-02-19T06:07:20.349" v="5012" actId="20577"/>
          <ac:spMkLst>
            <pc:docMk/>
            <pc:sldMk cId="2887364270" sldId="286"/>
            <ac:spMk id="2" creationId="{B5169BA1-C575-E454-192A-2F0E1CEF74B1}"/>
          </ac:spMkLst>
        </pc:spChg>
        <pc:spChg chg="add del mod">
          <ac:chgData name="Aso Mahmudi" userId="47ffae2e-b6c0-46c7-80c6-2d8c4a61534c" providerId="ADAL" clId="{E8953A36-E7CE-4769-BBBC-4F4DE0008C1D}" dt="2026-02-19T06:30:54.821" v="5172" actId="20577"/>
          <ac:spMkLst>
            <pc:docMk/>
            <pc:sldMk cId="2887364270" sldId="286"/>
            <ac:spMk id="3" creationId="{F02B362A-5362-FA60-D84B-48C9669EEBB1}"/>
          </ac:spMkLst>
        </pc:spChg>
        <pc:picChg chg="add del mod">
          <ac:chgData name="Aso Mahmudi" userId="47ffae2e-b6c0-46c7-80c6-2d8c4a61534c" providerId="ADAL" clId="{E8953A36-E7CE-4769-BBBC-4F4DE0008C1D}" dt="2026-02-19T06:09:08.284" v="5017" actId="478"/>
          <ac:picMkLst>
            <pc:docMk/>
            <pc:sldMk cId="2887364270" sldId="286"/>
            <ac:picMk id="5" creationId="{7ABE3D6A-34E7-A874-803B-75BDC13E85A7}"/>
          </ac:picMkLst>
        </pc:picChg>
        <pc:picChg chg="add del mod">
          <ac:chgData name="Aso Mahmudi" userId="47ffae2e-b6c0-46c7-80c6-2d8c4a61534c" providerId="ADAL" clId="{E8953A36-E7CE-4769-BBBC-4F4DE0008C1D}" dt="2026-02-19T06:12:07.421" v="5072" actId="478"/>
          <ac:picMkLst>
            <pc:docMk/>
            <pc:sldMk cId="2887364270" sldId="286"/>
            <ac:picMk id="7" creationId="{0D5F5338-DE9B-CE75-93A7-0719D26C61E7}"/>
          </ac:picMkLst>
        </pc:picChg>
        <pc:picChg chg="add del mod ord">
          <ac:chgData name="Aso Mahmudi" userId="47ffae2e-b6c0-46c7-80c6-2d8c4a61534c" providerId="ADAL" clId="{E8953A36-E7CE-4769-BBBC-4F4DE0008C1D}" dt="2026-02-19T06:11:17.132" v="5031" actId="22"/>
          <ac:picMkLst>
            <pc:docMk/>
            <pc:sldMk cId="2887364270" sldId="286"/>
            <ac:picMk id="9" creationId="{DA33238F-E2ED-6D33-69F4-A926E32886B8}"/>
          </ac:picMkLst>
        </pc:picChg>
        <pc:picChg chg="add del mod">
          <ac:chgData name="Aso Mahmudi" userId="47ffae2e-b6c0-46c7-80c6-2d8c4a61534c" providerId="ADAL" clId="{E8953A36-E7CE-4769-BBBC-4F4DE0008C1D}" dt="2026-02-19T06:12:08.132" v="5073" actId="478"/>
          <ac:picMkLst>
            <pc:docMk/>
            <pc:sldMk cId="2887364270" sldId="286"/>
            <ac:picMk id="11" creationId="{4AE3DB6A-9900-DA09-3103-AECF13D2C326}"/>
          </ac:picMkLst>
        </pc:picChg>
        <pc:picChg chg="add mod">
          <ac:chgData name="Aso Mahmudi" userId="47ffae2e-b6c0-46c7-80c6-2d8c4a61534c" providerId="ADAL" clId="{E8953A36-E7CE-4769-BBBC-4F4DE0008C1D}" dt="2026-02-19T06:14:00.721" v="5078" actId="1076"/>
          <ac:picMkLst>
            <pc:docMk/>
            <pc:sldMk cId="2887364270" sldId="286"/>
            <ac:picMk id="13" creationId="{3C58CC94-B1D3-7C99-4CA9-CA2396B338B9}"/>
          </ac:picMkLst>
        </pc:picChg>
        <pc:picChg chg="add mod">
          <ac:chgData name="Aso Mahmudi" userId="47ffae2e-b6c0-46c7-80c6-2d8c4a61534c" providerId="ADAL" clId="{E8953A36-E7CE-4769-BBBC-4F4DE0008C1D}" dt="2026-02-19T06:25:40.188" v="5079"/>
          <ac:picMkLst>
            <pc:docMk/>
            <pc:sldMk cId="2887364270" sldId="286"/>
            <ac:picMk id="14" creationId="{FBFC2739-AA76-C439-310D-EC07A9A5287C}"/>
          </ac:picMkLst>
        </pc:picChg>
        <pc:picChg chg="add del mod">
          <ac:chgData name="Aso Mahmudi" userId="47ffae2e-b6c0-46c7-80c6-2d8c4a61534c" providerId="ADAL" clId="{E8953A36-E7CE-4769-BBBC-4F4DE0008C1D}" dt="2026-02-19T06:27:16.854" v="5085" actId="478"/>
          <ac:picMkLst>
            <pc:docMk/>
            <pc:sldMk cId="2887364270" sldId="286"/>
            <ac:picMk id="16" creationId="{B099CA3D-23A6-77A3-D443-1ADE408E2F9B}"/>
          </ac:picMkLst>
        </pc:picChg>
        <pc:picChg chg="add del mod">
          <ac:chgData name="Aso Mahmudi" userId="47ffae2e-b6c0-46c7-80c6-2d8c4a61534c" providerId="ADAL" clId="{E8953A36-E7CE-4769-BBBC-4F4DE0008C1D}" dt="2026-02-19T06:28:12.811" v="5091" actId="478"/>
          <ac:picMkLst>
            <pc:docMk/>
            <pc:sldMk cId="2887364270" sldId="286"/>
            <ac:picMk id="18" creationId="{EA1EE7E9-4DAB-3129-E5C0-05AD5B7441BB}"/>
          </ac:picMkLst>
        </pc:picChg>
        <pc:picChg chg="add del mod">
          <ac:chgData name="Aso Mahmudi" userId="47ffae2e-b6c0-46c7-80c6-2d8c4a61534c" providerId="ADAL" clId="{E8953A36-E7CE-4769-BBBC-4F4DE0008C1D}" dt="2026-02-19T06:28:39.198" v="5097" actId="478"/>
          <ac:picMkLst>
            <pc:docMk/>
            <pc:sldMk cId="2887364270" sldId="286"/>
            <ac:picMk id="20" creationId="{B75D1CCF-20F1-4014-5993-81D44C1F1193}"/>
          </ac:picMkLst>
        </pc:picChg>
        <pc:picChg chg="add mod">
          <ac:chgData name="Aso Mahmudi" userId="47ffae2e-b6c0-46c7-80c6-2d8c4a61534c" providerId="ADAL" clId="{E8953A36-E7CE-4769-BBBC-4F4DE0008C1D}" dt="2026-02-19T06:28:46.654" v="5102" actId="1076"/>
          <ac:picMkLst>
            <pc:docMk/>
            <pc:sldMk cId="2887364270" sldId="286"/>
            <ac:picMk id="22" creationId="{C6271F80-C0BC-37A8-DEB6-C75446127EC3}"/>
          </ac:picMkLst>
        </pc:picChg>
      </pc:sldChg>
      <pc:sldChg chg="addSp delSp modSp new mod">
        <pc:chgData name="Aso Mahmudi" userId="47ffae2e-b6c0-46c7-80c6-2d8c4a61534c" providerId="ADAL" clId="{E8953A36-E7CE-4769-BBBC-4F4DE0008C1D}" dt="2026-02-19T11:55:30.426" v="7285" actId="14734"/>
        <pc:sldMkLst>
          <pc:docMk/>
          <pc:sldMk cId="1159095332" sldId="287"/>
        </pc:sldMkLst>
        <pc:spChg chg="mod">
          <ac:chgData name="Aso Mahmudi" userId="47ffae2e-b6c0-46c7-80c6-2d8c4a61534c" providerId="ADAL" clId="{E8953A36-E7CE-4769-BBBC-4F4DE0008C1D}" dt="2026-02-19T06:39:04.434" v="5338" actId="20577"/>
          <ac:spMkLst>
            <pc:docMk/>
            <pc:sldMk cId="1159095332" sldId="287"/>
            <ac:spMk id="2" creationId="{6DE84285-46D1-6B9A-4B3D-4119E4B85C24}"/>
          </ac:spMkLst>
        </pc:spChg>
        <pc:spChg chg="del">
          <ac:chgData name="Aso Mahmudi" userId="47ffae2e-b6c0-46c7-80c6-2d8c4a61534c" providerId="ADAL" clId="{E8953A36-E7CE-4769-BBBC-4F4DE0008C1D}" dt="2026-02-19T06:39:30.314" v="5339" actId="3680"/>
          <ac:spMkLst>
            <pc:docMk/>
            <pc:sldMk cId="1159095332" sldId="287"/>
            <ac:spMk id="3" creationId="{A0130414-A99E-4FB3-045B-42BBB818D052}"/>
          </ac:spMkLst>
        </pc:spChg>
        <pc:graphicFrameChg chg="add mod ord modGraphic">
          <ac:chgData name="Aso Mahmudi" userId="47ffae2e-b6c0-46c7-80c6-2d8c4a61534c" providerId="ADAL" clId="{E8953A36-E7CE-4769-BBBC-4F4DE0008C1D}" dt="2026-02-19T11:55:30.426" v="7285" actId="14734"/>
          <ac:graphicFrameMkLst>
            <pc:docMk/>
            <pc:sldMk cId="1159095332" sldId="287"/>
            <ac:graphicFrameMk id="4" creationId="{7662D0D2-DAA9-C528-FAB9-9C428ECCAB06}"/>
          </ac:graphicFrameMkLst>
        </pc:graphicFrameChg>
      </pc:sldChg>
      <pc:sldChg chg="add del">
        <pc:chgData name="Aso Mahmudi" userId="47ffae2e-b6c0-46c7-80c6-2d8c4a61534c" providerId="ADAL" clId="{E8953A36-E7CE-4769-BBBC-4F4DE0008C1D}" dt="2026-02-19T07:48:58.699" v="5937" actId="2890"/>
        <pc:sldMkLst>
          <pc:docMk/>
          <pc:sldMk cId="1146277812" sldId="288"/>
        </pc:sldMkLst>
      </pc:sldChg>
      <pc:sldChg chg="modSp add mod ord">
        <pc:chgData name="Aso Mahmudi" userId="47ffae2e-b6c0-46c7-80c6-2d8c4a61534c" providerId="ADAL" clId="{E8953A36-E7CE-4769-BBBC-4F4DE0008C1D}" dt="2026-02-19T15:10:20.503" v="9705"/>
        <pc:sldMkLst>
          <pc:docMk/>
          <pc:sldMk cId="3353593270" sldId="288"/>
        </pc:sldMkLst>
        <pc:spChg chg="mod">
          <ac:chgData name="Aso Mahmudi" userId="47ffae2e-b6c0-46c7-80c6-2d8c4a61534c" providerId="ADAL" clId="{E8953A36-E7CE-4769-BBBC-4F4DE0008C1D}" dt="2026-02-19T07:49:08.516" v="5945" actId="20577"/>
          <ac:spMkLst>
            <pc:docMk/>
            <pc:sldMk cId="3353593270" sldId="288"/>
            <ac:spMk id="2" creationId="{F07E0629-5039-2A04-5D1B-D5DF9F79E9D8}"/>
          </ac:spMkLst>
        </pc:spChg>
        <pc:graphicFrameChg chg="mod modGraphic">
          <ac:chgData name="Aso Mahmudi" userId="47ffae2e-b6c0-46c7-80c6-2d8c4a61534c" providerId="ADAL" clId="{E8953A36-E7CE-4769-BBBC-4F4DE0008C1D}" dt="2026-02-19T12:10:54.158" v="7411"/>
          <ac:graphicFrameMkLst>
            <pc:docMk/>
            <pc:sldMk cId="3353593270" sldId="288"/>
            <ac:graphicFrameMk id="4" creationId="{CA2438AD-94EC-1AE1-5A6E-4412D7D6DC27}"/>
          </ac:graphicFrameMkLst>
        </pc:graphicFrameChg>
      </pc:sldChg>
      <pc:sldChg chg="new del">
        <pc:chgData name="Aso Mahmudi" userId="47ffae2e-b6c0-46c7-80c6-2d8c4a61534c" providerId="ADAL" clId="{E8953A36-E7CE-4769-BBBC-4F4DE0008C1D}" dt="2026-02-19T07:48:53.815" v="5935" actId="680"/>
        <pc:sldMkLst>
          <pc:docMk/>
          <pc:sldMk cId="3724263017" sldId="288"/>
        </pc:sldMkLst>
      </pc:sldChg>
      <pc:sldChg chg="add del">
        <pc:chgData name="Aso Mahmudi" userId="47ffae2e-b6c0-46c7-80c6-2d8c4a61534c" providerId="ADAL" clId="{E8953A36-E7CE-4769-BBBC-4F4DE0008C1D}" dt="2026-02-19T12:14:15.471" v="7413" actId="2890"/>
        <pc:sldMkLst>
          <pc:docMk/>
          <pc:sldMk cId="1056056330" sldId="289"/>
        </pc:sldMkLst>
      </pc:sldChg>
      <pc:sldChg chg="addSp delSp modSp new mod">
        <pc:chgData name="Aso Mahmudi" userId="47ffae2e-b6c0-46c7-80c6-2d8c4a61534c" providerId="ADAL" clId="{E8953A36-E7CE-4769-BBBC-4F4DE0008C1D}" dt="2026-02-19T13:00:00.370" v="7739"/>
        <pc:sldMkLst>
          <pc:docMk/>
          <pc:sldMk cId="2703105219" sldId="289"/>
        </pc:sldMkLst>
        <pc:spChg chg="del">
          <ac:chgData name="Aso Mahmudi" userId="47ffae2e-b6c0-46c7-80c6-2d8c4a61534c" providerId="ADAL" clId="{E8953A36-E7CE-4769-BBBC-4F4DE0008C1D}" dt="2026-02-19T12:57:20.598" v="7705" actId="478"/>
          <ac:spMkLst>
            <pc:docMk/>
            <pc:sldMk cId="2703105219" sldId="289"/>
            <ac:spMk id="2" creationId="{B460CD2E-5EC5-2259-401B-21F1868B4461}"/>
          </ac:spMkLst>
        </pc:spChg>
        <pc:spChg chg="del">
          <ac:chgData name="Aso Mahmudi" userId="47ffae2e-b6c0-46c7-80c6-2d8c4a61534c" providerId="ADAL" clId="{E8953A36-E7CE-4769-BBBC-4F4DE0008C1D}" dt="2026-02-19T12:57:20.598" v="7705" actId="478"/>
          <ac:spMkLst>
            <pc:docMk/>
            <pc:sldMk cId="2703105219" sldId="289"/>
            <ac:spMk id="3" creationId="{C5076401-28CA-4D49-325E-AE63F9E210EA}"/>
          </ac:spMkLst>
        </pc:spChg>
        <pc:spChg chg="add mod">
          <ac:chgData name="Aso Mahmudi" userId="47ffae2e-b6c0-46c7-80c6-2d8c4a61534c" providerId="ADAL" clId="{E8953A36-E7CE-4769-BBBC-4F4DE0008C1D}" dt="2026-02-19T12:59:46.975" v="7738"/>
          <ac:spMkLst>
            <pc:docMk/>
            <pc:sldMk cId="2703105219" sldId="289"/>
            <ac:spMk id="4" creationId="{390C4B28-51C4-D879-5BED-F4FC9CD58457}"/>
          </ac:spMkLst>
        </pc:spChg>
        <pc:spChg chg="add mod">
          <ac:chgData name="Aso Mahmudi" userId="47ffae2e-b6c0-46c7-80c6-2d8c4a61534c" providerId="ADAL" clId="{E8953A36-E7CE-4769-BBBC-4F4DE0008C1D}" dt="2026-02-19T13:00:00.370" v="7739"/>
          <ac:spMkLst>
            <pc:docMk/>
            <pc:sldMk cId="2703105219" sldId="289"/>
            <ac:spMk id="5" creationId="{D1904CEB-EDF4-3422-795A-74BB570E1C5B}"/>
          </ac:spMkLst>
        </pc:spChg>
        <pc:picChg chg="add mod">
          <ac:chgData name="Aso Mahmudi" userId="47ffae2e-b6c0-46c7-80c6-2d8c4a61534c" providerId="ADAL" clId="{E8953A36-E7CE-4769-BBBC-4F4DE0008C1D}" dt="2026-02-19T12:59:33.677" v="7737" actId="14100"/>
          <ac:picMkLst>
            <pc:docMk/>
            <pc:sldMk cId="2703105219" sldId="289"/>
            <ac:picMk id="2050" creationId="{E5162CC8-4834-E170-1E88-B619183E3C50}"/>
          </ac:picMkLst>
        </pc:picChg>
        <pc:picChg chg="add mod">
          <ac:chgData name="Aso Mahmudi" userId="47ffae2e-b6c0-46c7-80c6-2d8c4a61534c" providerId="ADAL" clId="{E8953A36-E7CE-4769-BBBC-4F4DE0008C1D}" dt="2026-02-19T12:57:33.406" v="7708" actId="1076"/>
          <ac:picMkLst>
            <pc:docMk/>
            <pc:sldMk cId="2703105219" sldId="289"/>
            <ac:picMk id="2052" creationId="{D6F0DD0D-F946-6F58-C179-DE54F03F66F8}"/>
          </ac:picMkLst>
        </pc:picChg>
      </pc:sldChg>
      <pc:sldChg chg="addSp delSp modSp new mod delAnim modAnim">
        <pc:chgData name="Aso Mahmudi" userId="47ffae2e-b6c0-46c7-80c6-2d8c4a61534c" providerId="ADAL" clId="{E8953A36-E7CE-4769-BBBC-4F4DE0008C1D}" dt="2026-02-19T13:55:12.524" v="8262" actId="1076"/>
        <pc:sldMkLst>
          <pc:docMk/>
          <pc:sldMk cId="4419072" sldId="290"/>
        </pc:sldMkLst>
        <pc:spChg chg="del">
          <ac:chgData name="Aso Mahmudi" userId="47ffae2e-b6c0-46c7-80c6-2d8c4a61534c" providerId="ADAL" clId="{E8953A36-E7CE-4769-BBBC-4F4DE0008C1D}" dt="2026-02-19T13:14:36.401" v="7875" actId="478"/>
          <ac:spMkLst>
            <pc:docMk/>
            <pc:sldMk cId="4419072" sldId="290"/>
            <ac:spMk id="2" creationId="{755FDE55-A300-196F-E957-F047C9D0BF51}"/>
          </ac:spMkLst>
        </pc:spChg>
        <pc:spChg chg="del">
          <ac:chgData name="Aso Mahmudi" userId="47ffae2e-b6c0-46c7-80c6-2d8c4a61534c" providerId="ADAL" clId="{E8953A36-E7CE-4769-BBBC-4F4DE0008C1D}" dt="2026-02-19T13:14:36.401" v="7875" actId="478"/>
          <ac:spMkLst>
            <pc:docMk/>
            <pc:sldMk cId="4419072" sldId="290"/>
            <ac:spMk id="3" creationId="{E0B7C01F-1CDC-36C5-59E3-9C8F2C52521E}"/>
          </ac:spMkLst>
        </pc:spChg>
        <pc:spChg chg="add mod">
          <ac:chgData name="Aso Mahmudi" userId="47ffae2e-b6c0-46c7-80c6-2d8c4a61534c" providerId="ADAL" clId="{E8953A36-E7CE-4769-BBBC-4F4DE0008C1D}" dt="2026-02-19T13:25:34.527" v="8022" actId="164"/>
          <ac:spMkLst>
            <pc:docMk/>
            <pc:sldMk cId="4419072" sldId="290"/>
            <ac:spMk id="6" creationId="{CFEF5EBD-220E-8609-DCA7-DD4535146778}"/>
          </ac:spMkLst>
        </pc:spChg>
        <pc:spChg chg="add mod">
          <ac:chgData name="Aso Mahmudi" userId="47ffae2e-b6c0-46c7-80c6-2d8c4a61534c" providerId="ADAL" clId="{E8953A36-E7CE-4769-BBBC-4F4DE0008C1D}" dt="2026-02-19T13:25:34.527" v="8022" actId="164"/>
          <ac:spMkLst>
            <pc:docMk/>
            <pc:sldMk cId="4419072" sldId="290"/>
            <ac:spMk id="7" creationId="{788A8AEB-C361-051A-45B4-5884A60E6181}"/>
          </ac:spMkLst>
        </pc:spChg>
        <pc:spChg chg="add mod">
          <ac:chgData name="Aso Mahmudi" userId="47ffae2e-b6c0-46c7-80c6-2d8c4a61534c" providerId="ADAL" clId="{E8953A36-E7CE-4769-BBBC-4F4DE0008C1D}" dt="2026-02-19T13:25:56.092" v="8025" actId="14100"/>
          <ac:spMkLst>
            <pc:docMk/>
            <pc:sldMk cId="4419072" sldId="290"/>
            <ac:spMk id="8" creationId="{E5156A04-3DD7-AFE4-071D-718C45E18F8D}"/>
          </ac:spMkLst>
        </pc:spChg>
        <pc:spChg chg="add mod">
          <ac:chgData name="Aso Mahmudi" userId="47ffae2e-b6c0-46c7-80c6-2d8c4a61534c" providerId="ADAL" clId="{E8953A36-E7CE-4769-BBBC-4F4DE0008C1D}" dt="2026-02-19T13:25:59.893" v="8026" actId="1076"/>
          <ac:spMkLst>
            <pc:docMk/>
            <pc:sldMk cId="4419072" sldId="290"/>
            <ac:spMk id="9" creationId="{CA0A687B-B4CD-E9DF-5684-F494C282795A}"/>
          </ac:spMkLst>
        </pc:spChg>
        <pc:spChg chg="add del mod">
          <ac:chgData name="Aso Mahmudi" userId="47ffae2e-b6c0-46c7-80c6-2d8c4a61534c" providerId="ADAL" clId="{E8953A36-E7CE-4769-BBBC-4F4DE0008C1D}" dt="2026-02-19T13:21:09.655" v="7988" actId="478"/>
          <ac:spMkLst>
            <pc:docMk/>
            <pc:sldMk cId="4419072" sldId="290"/>
            <ac:spMk id="10" creationId="{0847CCD5-1F4F-2966-CF66-BBA870F072C9}"/>
          </ac:spMkLst>
        </pc:spChg>
        <pc:spChg chg="add del mod">
          <ac:chgData name="Aso Mahmudi" userId="47ffae2e-b6c0-46c7-80c6-2d8c4a61534c" providerId="ADAL" clId="{E8953A36-E7CE-4769-BBBC-4F4DE0008C1D}" dt="2026-02-19T13:21:46.571" v="7992" actId="478"/>
          <ac:spMkLst>
            <pc:docMk/>
            <pc:sldMk cId="4419072" sldId="290"/>
            <ac:spMk id="11" creationId="{5FB258DC-2D1C-4AE9-7AC9-603778C18224}"/>
          </ac:spMkLst>
        </pc:spChg>
        <pc:spChg chg="add del mod">
          <ac:chgData name="Aso Mahmudi" userId="47ffae2e-b6c0-46c7-80c6-2d8c4a61534c" providerId="ADAL" clId="{E8953A36-E7CE-4769-BBBC-4F4DE0008C1D}" dt="2026-02-19T13:43:20.956" v="8162" actId="478"/>
          <ac:spMkLst>
            <pc:docMk/>
            <pc:sldMk cId="4419072" sldId="290"/>
            <ac:spMk id="14" creationId="{B699AFF7-1039-0548-7350-669E114A59E6}"/>
          </ac:spMkLst>
        </pc:spChg>
        <pc:spChg chg="add mod">
          <ac:chgData name="Aso Mahmudi" userId="47ffae2e-b6c0-46c7-80c6-2d8c4a61534c" providerId="ADAL" clId="{E8953A36-E7CE-4769-BBBC-4F4DE0008C1D}" dt="2026-02-19T13:51:58.343" v="8219" actId="207"/>
          <ac:spMkLst>
            <pc:docMk/>
            <pc:sldMk cId="4419072" sldId="290"/>
            <ac:spMk id="23" creationId="{DD102102-AAD3-EFD0-0EBF-6CECB4D698D2}"/>
          </ac:spMkLst>
        </pc:spChg>
        <pc:spChg chg="add mod">
          <ac:chgData name="Aso Mahmudi" userId="47ffae2e-b6c0-46c7-80c6-2d8c4a61534c" providerId="ADAL" clId="{E8953A36-E7CE-4769-BBBC-4F4DE0008C1D}" dt="2026-02-19T13:55:12.524" v="8262" actId="1076"/>
          <ac:spMkLst>
            <pc:docMk/>
            <pc:sldMk cId="4419072" sldId="290"/>
            <ac:spMk id="24" creationId="{6CD6C5F8-287A-6B0D-99CA-465A1BC594FE}"/>
          </ac:spMkLst>
        </pc:spChg>
        <pc:spChg chg="add mod">
          <ac:chgData name="Aso Mahmudi" userId="47ffae2e-b6c0-46c7-80c6-2d8c4a61534c" providerId="ADAL" clId="{E8953A36-E7CE-4769-BBBC-4F4DE0008C1D}" dt="2026-02-19T13:52:10.504" v="8222" actId="1076"/>
          <ac:spMkLst>
            <pc:docMk/>
            <pc:sldMk cId="4419072" sldId="290"/>
            <ac:spMk id="46" creationId="{5E539327-5839-DFD9-C079-05E54A23CF3A}"/>
          </ac:spMkLst>
        </pc:spChg>
        <pc:grpChg chg="add mod">
          <ac:chgData name="Aso Mahmudi" userId="47ffae2e-b6c0-46c7-80c6-2d8c4a61534c" providerId="ADAL" clId="{E8953A36-E7CE-4769-BBBC-4F4DE0008C1D}" dt="2026-02-19T13:25:29.544" v="8021" actId="164"/>
          <ac:grpSpMkLst>
            <pc:docMk/>
            <pc:sldMk cId="4419072" sldId="290"/>
            <ac:grpSpMk id="12" creationId="{D00D990E-961F-8FB7-5C13-13A38BE74447}"/>
          </ac:grpSpMkLst>
        </pc:grpChg>
        <pc:grpChg chg="add mod">
          <ac:chgData name="Aso Mahmudi" userId="47ffae2e-b6c0-46c7-80c6-2d8c4a61534c" providerId="ADAL" clId="{E8953A36-E7CE-4769-BBBC-4F4DE0008C1D}" dt="2026-02-19T13:25:34.527" v="8022" actId="164"/>
          <ac:grpSpMkLst>
            <pc:docMk/>
            <pc:sldMk cId="4419072" sldId="290"/>
            <ac:grpSpMk id="13" creationId="{8D6ECA55-AE96-E641-F482-3C2C3FB8A496}"/>
          </ac:grpSpMkLst>
        </pc:grpChg>
        <pc:picChg chg="add mod">
          <ac:chgData name="Aso Mahmudi" userId="47ffae2e-b6c0-46c7-80c6-2d8c4a61534c" providerId="ADAL" clId="{E8953A36-E7CE-4769-BBBC-4F4DE0008C1D}" dt="2026-02-19T13:54:53.968" v="8256" actId="1076"/>
          <ac:picMkLst>
            <pc:docMk/>
            <pc:sldMk cId="4419072" sldId="290"/>
            <ac:picMk id="5" creationId="{4266D7C4-57B4-A398-E24A-B8B9D9E059E5}"/>
          </ac:picMkLst>
        </pc:picChg>
        <pc:cxnChg chg="add del mod">
          <ac:chgData name="Aso Mahmudi" userId="47ffae2e-b6c0-46c7-80c6-2d8c4a61534c" providerId="ADAL" clId="{E8953A36-E7CE-4769-BBBC-4F4DE0008C1D}" dt="2026-02-19T13:50:00.525" v="8192" actId="11529"/>
          <ac:cxnSpMkLst>
            <pc:docMk/>
            <pc:sldMk cId="4419072" sldId="290"/>
            <ac:cxnSpMk id="19" creationId="{6C2B12EA-6FDE-61C9-D642-2AD938A1E968}"/>
          </ac:cxnSpMkLst>
        </pc:cxnChg>
        <pc:cxnChg chg="add del mod">
          <ac:chgData name="Aso Mahmudi" userId="47ffae2e-b6c0-46c7-80c6-2d8c4a61534c" providerId="ADAL" clId="{E8953A36-E7CE-4769-BBBC-4F4DE0008C1D}" dt="2026-02-19T13:48:34.573" v="8180" actId="478"/>
          <ac:cxnSpMkLst>
            <pc:docMk/>
            <pc:sldMk cId="4419072" sldId="290"/>
            <ac:cxnSpMk id="31" creationId="{43BC9093-ABC9-A644-E03E-9A2F30E63833}"/>
          </ac:cxnSpMkLst>
        </pc:cxnChg>
      </pc:sldChg>
      <pc:sldChg chg="modSp new del mod">
        <pc:chgData name="Aso Mahmudi" userId="47ffae2e-b6c0-46c7-80c6-2d8c4a61534c" providerId="ADAL" clId="{E8953A36-E7CE-4769-BBBC-4F4DE0008C1D}" dt="2026-02-19T13:01:36.633" v="7755" actId="2696"/>
        <pc:sldMkLst>
          <pc:docMk/>
          <pc:sldMk cId="1971537233" sldId="290"/>
        </pc:sldMkLst>
        <pc:spChg chg="mod">
          <ac:chgData name="Aso Mahmudi" userId="47ffae2e-b6c0-46c7-80c6-2d8c4a61534c" providerId="ADAL" clId="{E8953A36-E7CE-4769-BBBC-4F4DE0008C1D}" dt="2026-02-19T13:00:58.926" v="7752" actId="20577"/>
          <ac:spMkLst>
            <pc:docMk/>
            <pc:sldMk cId="1971537233" sldId="290"/>
            <ac:spMk id="2" creationId="{6DB314CD-5C89-5CED-C8E7-BF1E9A1579D5}"/>
          </ac:spMkLst>
        </pc:spChg>
      </pc:sldChg>
      <pc:sldChg chg="add del">
        <pc:chgData name="Aso Mahmudi" userId="47ffae2e-b6c0-46c7-80c6-2d8c4a61534c" providerId="ADAL" clId="{E8953A36-E7CE-4769-BBBC-4F4DE0008C1D}" dt="2026-02-19T13:01:34.335" v="7754" actId="2696"/>
        <pc:sldMkLst>
          <pc:docMk/>
          <pc:sldMk cId="2040758191" sldId="291"/>
        </pc:sldMkLst>
      </pc:sldChg>
      <pc:sldChg chg="addSp delSp modSp new mod">
        <pc:chgData name="Aso Mahmudi" userId="47ffae2e-b6c0-46c7-80c6-2d8c4a61534c" providerId="ADAL" clId="{E8953A36-E7CE-4769-BBBC-4F4DE0008C1D}" dt="2026-02-19T13:45:59.764" v="8167" actId="207"/>
        <pc:sldMkLst>
          <pc:docMk/>
          <pc:sldMk cId="2424670446" sldId="291"/>
        </pc:sldMkLst>
        <pc:spChg chg="mod ord">
          <ac:chgData name="Aso Mahmudi" userId="47ffae2e-b6c0-46c7-80c6-2d8c4a61534c" providerId="ADAL" clId="{E8953A36-E7CE-4769-BBBC-4F4DE0008C1D}" dt="2026-02-19T13:32:20.846" v="8056" actId="207"/>
          <ac:spMkLst>
            <pc:docMk/>
            <pc:sldMk cId="2424670446" sldId="291"/>
            <ac:spMk id="2" creationId="{40F6F9F4-EEB9-BED6-6876-2F0B25CE0AEF}"/>
          </ac:spMkLst>
        </pc:spChg>
        <pc:spChg chg="del">
          <ac:chgData name="Aso Mahmudi" userId="47ffae2e-b6c0-46c7-80c6-2d8c4a61534c" providerId="ADAL" clId="{E8953A36-E7CE-4769-BBBC-4F4DE0008C1D}" dt="2026-02-19T13:31:17.751" v="8037" actId="478"/>
          <ac:spMkLst>
            <pc:docMk/>
            <pc:sldMk cId="2424670446" sldId="291"/>
            <ac:spMk id="3" creationId="{C3BDFC3A-A0D4-A061-00EC-D5285F23C0E7}"/>
          </ac:spMkLst>
        </pc:spChg>
        <pc:spChg chg="add mod">
          <ac:chgData name="Aso Mahmudi" userId="47ffae2e-b6c0-46c7-80c6-2d8c4a61534c" providerId="ADAL" clId="{E8953A36-E7CE-4769-BBBC-4F4DE0008C1D}" dt="2026-02-19T13:45:47.830" v="8165" actId="207"/>
          <ac:spMkLst>
            <pc:docMk/>
            <pc:sldMk cId="2424670446" sldId="291"/>
            <ac:spMk id="4" creationId="{0ACD70C1-DE29-96BD-5495-259237B912AC}"/>
          </ac:spMkLst>
        </pc:spChg>
        <pc:spChg chg="add mod">
          <ac:chgData name="Aso Mahmudi" userId="47ffae2e-b6c0-46c7-80c6-2d8c4a61534c" providerId="ADAL" clId="{E8953A36-E7CE-4769-BBBC-4F4DE0008C1D}" dt="2026-02-19T13:45:59.764" v="8167" actId="207"/>
          <ac:spMkLst>
            <pc:docMk/>
            <pc:sldMk cId="2424670446" sldId="291"/>
            <ac:spMk id="5" creationId="{49211BF6-1C5C-B5C2-10B4-3DA6B67BF8D2}"/>
          </ac:spMkLst>
        </pc:spChg>
        <pc:picChg chg="add mod">
          <ac:chgData name="Aso Mahmudi" userId="47ffae2e-b6c0-46c7-80c6-2d8c4a61534c" providerId="ADAL" clId="{E8953A36-E7CE-4769-BBBC-4F4DE0008C1D}" dt="2026-02-19T13:33:21.122" v="8072" actId="1076"/>
          <ac:picMkLst>
            <pc:docMk/>
            <pc:sldMk cId="2424670446" sldId="291"/>
            <ac:picMk id="3074" creationId="{905A044E-E9B5-2903-4A20-780746764D63}"/>
          </ac:picMkLst>
        </pc:picChg>
      </pc:sldChg>
      <pc:sldChg chg="addSp delSp modSp new mod setBg modClrScheme addAnim setClrOvrMap chgLayout">
        <pc:chgData name="Aso Mahmudi" userId="47ffae2e-b6c0-46c7-80c6-2d8c4a61534c" providerId="ADAL" clId="{E8953A36-E7CE-4769-BBBC-4F4DE0008C1D}" dt="2026-02-19T15:03:03.976" v="9573"/>
        <pc:sldMkLst>
          <pc:docMk/>
          <pc:sldMk cId="3636430462" sldId="292"/>
        </pc:sldMkLst>
        <pc:spChg chg="del mod ord">
          <ac:chgData name="Aso Mahmudi" userId="47ffae2e-b6c0-46c7-80c6-2d8c4a61534c" providerId="ADAL" clId="{E8953A36-E7CE-4769-BBBC-4F4DE0008C1D}" dt="2026-02-19T15:00:11.058" v="9551" actId="700"/>
          <ac:spMkLst>
            <pc:docMk/>
            <pc:sldMk cId="3636430462" sldId="292"/>
            <ac:spMk id="2" creationId="{89B10125-577D-40F1-C1AD-B05555037B16}"/>
          </ac:spMkLst>
        </pc:spChg>
        <pc:spChg chg="del mod ord">
          <ac:chgData name="Aso Mahmudi" userId="47ffae2e-b6c0-46c7-80c6-2d8c4a61534c" providerId="ADAL" clId="{E8953A36-E7CE-4769-BBBC-4F4DE0008C1D}" dt="2026-02-19T15:00:11.058" v="9551" actId="700"/>
          <ac:spMkLst>
            <pc:docMk/>
            <pc:sldMk cId="3636430462" sldId="292"/>
            <ac:spMk id="3" creationId="{E37566E8-8E93-899C-474F-7F3ECEF942D6}"/>
          </ac:spMkLst>
        </pc:spChg>
        <pc:spChg chg="mod ord">
          <ac:chgData name="Aso Mahmudi" userId="47ffae2e-b6c0-46c7-80c6-2d8c4a61534c" providerId="ADAL" clId="{E8953A36-E7CE-4769-BBBC-4F4DE0008C1D}" dt="2026-02-19T15:03:03.967" v="9572" actId="26606"/>
          <ac:spMkLst>
            <pc:docMk/>
            <pc:sldMk cId="3636430462" sldId="292"/>
            <ac:spMk id="4" creationId="{F6F763EF-4203-03A1-1BBE-3AFF7A94966D}"/>
          </ac:spMkLst>
        </pc:spChg>
        <pc:spChg chg="add mod ord">
          <ac:chgData name="Aso Mahmudi" userId="47ffae2e-b6c0-46c7-80c6-2d8c4a61534c" providerId="ADAL" clId="{E8953A36-E7CE-4769-BBBC-4F4DE0008C1D}" dt="2026-02-19T15:03:03.967" v="9572" actId="26606"/>
          <ac:spMkLst>
            <pc:docMk/>
            <pc:sldMk cId="3636430462" sldId="292"/>
            <ac:spMk id="5" creationId="{C7AC7BD4-8EF2-DEA5-E7C9-E6A1E29D6CC7}"/>
          </ac:spMkLst>
        </pc:spChg>
        <pc:spChg chg="add del mod ord">
          <ac:chgData name="Aso Mahmudi" userId="47ffae2e-b6c0-46c7-80c6-2d8c4a61534c" providerId="ADAL" clId="{E8953A36-E7CE-4769-BBBC-4F4DE0008C1D}" dt="2026-02-19T15:00:37.373" v="9570" actId="478"/>
          <ac:spMkLst>
            <pc:docMk/>
            <pc:sldMk cId="3636430462" sldId="292"/>
            <ac:spMk id="6" creationId="{A72DF9FE-1413-1B7B-A01B-7A633002112F}"/>
          </ac:spMkLst>
        </pc:spChg>
        <pc:spChg chg="add">
          <ac:chgData name="Aso Mahmudi" userId="47ffae2e-b6c0-46c7-80c6-2d8c4a61534c" providerId="ADAL" clId="{E8953A36-E7CE-4769-BBBC-4F4DE0008C1D}" dt="2026-02-19T15:03:03.967" v="9572" actId="26606"/>
          <ac:spMkLst>
            <pc:docMk/>
            <pc:sldMk cId="3636430462" sldId="292"/>
            <ac:spMk id="5127" creationId="{71B2258F-86CA-4D4D-8270-BC05FCDEBFB3}"/>
          </ac:spMkLst>
        </pc:spChg>
        <pc:picChg chg="add mod ord">
          <ac:chgData name="Aso Mahmudi" userId="47ffae2e-b6c0-46c7-80c6-2d8c4a61534c" providerId="ADAL" clId="{E8953A36-E7CE-4769-BBBC-4F4DE0008C1D}" dt="2026-02-19T15:03:03.967" v="9572" actId="26606"/>
          <ac:picMkLst>
            <pc:docMk/>
            <pc:sldMk cId="3636430462" sldId="292"/>
            <ac:picMk id="5122" creationId="{DCEB4110-3D18-6985-59DB-4BDC0A541AD8}"/>
          </ac:picMkLst>
        </pc:picChg>
      </pc:sldChg>
      <pc:sldMasterChg chg="modSp mod setBg modSldLayout">
        <pc:chgData name="Aso Mahmudi" userId="47ffae2e-b6c0-46c7-80c6-2d8c4a61534c" providerId="ADAL" clId="{E8953A36-E7CE-4769-BBBC-4F4DE0008C1D}" dt="2026-02-19T04:21:19.832" v="3425" actId="14100"/>
        <pc:sldMasterMkLst>
          <pc:docMk/>
          <pc:sldMasterMk cId="3304199091" sldId="2147483648"/>
        </pc:sldMasterMkLst>
        <pc:spChg chg="mod">
          <ac:chgData name="Aso Mahmudi" userId="47ffae2e-b6c0-46c7-80c6-2d8c4a61534c" providerId="ADAL" clId="{E8953A36-E7CE-4769-BBBC-4F4DE0008C1D}" dt="2026-02-19T04:20:29.692" v="3422" actId="207"/>
          <ac:spMkLst>
            <pc:docMk/>
            <pc:sldMasterMk cId="3304199091" sldId="2147483648"/>
            <ac:spMk id="6" creationId="{8FD3BDBE-B182-7DB0-09AB-EC8B2A9F9D95}"/>
          </ac:spMkLst>
        </pc:sp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1277978850" sldId="2147483649"/>
          </pc:sldLayoutMkLst>
        </pc:sldLayoutChg>
        <pc:sldLayoutChg chg="delSp modSp mod setBg">
          <pc:chgData name="Aso Mahmudi" userId="47ffae2e-b6c0-46c7-80c6-2d8c4a61534c" providerId="ADAL" clId="{E8953A36-E7CE-4769-BBBC-4F4DE0008C1D}" dt="2026-02-19T04:21:19.832" v="3425" actId="14100"/>
          <pc:sldLayoutMkLst>
            <pc:docMk/>
            <pc:sldMasterMk cId="3304199091" sldId="2147483648"/>
            <pc:sldLayoutMk cId="1305436435" sldId="2147483650"/>
          </pc:sldLayoutMkLst>
          <pc:spChg chg="mod">
            <ac:chgData name="Aso Mahmudi" userId="47ffae2e-b6c0-46c7-80c6-2d8c4a61534c" providerId="ADAL" clId="{E8953A36-E7CE-4769-BBBC-4F4DE0008C1D}" dt="2026-02-19T04:21:19.832" v="3425" actId="14100"/>
            <ac:spMkLst>
              <pc:docMk/>
              <pc:sldMasterMk cId="3304199091" sldId="2147483648"/>
              <pc:sldLayoutMk cId="1305436435" sldId="2147483650"/>
              <ac:spMk id="2" creationId="{2CE5706E-C895-13F5-4315-398F7567D69F}"/>
            </ac:spMkLst>
          </pc:spChg>
          <pc:spChg chg="mod">
            <ac:chgData name="Aso Mahmudi" userId="47ffae2e-b6c0-46c7-80c6-2d8c4a61534c" providerId="ADAL" clId="{E8953A36-E7CE-4769-BBBC-4F4DE0008C1D}" dt="2026-02-19T04:21:06.467" v="3423" actId="14100"/>
            <ac:spMkLst>
              <pc:docMk/>
              <pc:sldMasterMk cId="3304199091" sldId="2147483648"/>
              <pc:sldLayoutMk cId="1305436435" sldId="2147483650"/>
              <ac:spMk id="3" creationId="{DA4B2F7A-A8FB-2C33-9852-3025EBBAC1DF}"/>
            </ac:spMkLst>
          </pc:spChg>
          <pc:spChg chg="del mod">
            <ac:chgData name="Aso Mahmudi" userId="47ffae2e-b6c0-46c7-80c6-2d8c4a61534c" providerId="ADAL" clId="{E8953A36-E7CE-4769-BBBC-4F4DE0008C1D}" dt="2026-02-18T08:15:50.711" v="1544" actId="478"/>
            <ac:spMkLst>
              <pc:docMk/>
              <pc:sldMasterMk cId="3304199091" sldId="2147483648"/>
              <pc:sldLayoutMk cId="1305436435" sldId="2147483650"/>
              <ac:spMk id="4" creationId="{C9106642-FE9F-46CB-0580-14EF65482EDE}"/>
            </ac:spMkLst>
          </pc:spChg>
          <pc:spChg chg="del">
            <ac:chgData name="Aso Mahmudi" userId="47ffae2e-b6c0-46c7-80c6-2d8c4a61534c" providerId="ADAL" clId="{E8953A36-E7CE-4769-BBBC-4F4DE0008C1D}" dt="2026-02-18T08:15:51.702" v="1545" actId="478"/>
            <ac:spMkLst>
              <pc:docMk/>
              <pc:sldMasterMk cId="3304199091" sldId="2147483648"/>
              <pc:sldLayoutMk cId="1305436435" sldId="2147483650"/>
              <ac:spMk id="5" creationId="{503DBC40-EF75-DDA0-6524-EC5DF8EF2843}"/>
            </ac:spMkLst>
          </pc:spChg>
          <pc:spChg chg="mod">
            <ac:chgData name="Aso Mahmudi" userId="47ffae2e-b6c0-46c7-80c6-2d8c4a61534c" providerId="ADAL" clId="{E8953A36-E7CE-4769-BBBC-4F4DE0008C1D}" dt="2026-02-19T04:21:13.621" v="3424" actId="1076"/>
            <ac:spMkLst>
              <pc:docMk/>
              <pc:sldMasterMk cId="3304199091" sldId="2147483648"/>
              <pc:sldLayoutMk cId="1305436435" sldId="2147483650"/>
              <ac:spMk id="6" creationId="{CC8DBC5A-4A47-2506-291F-2CE25B8AB2DB}"/>
            </ac:spMkLst>
          </pc:spChg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239364807" sldId="2147483651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3598229382" sldId="2147483652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4280109153" sldId="2147483653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3989753823" sldId="2147483654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3365361910" sldId="2147483655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889708341" sldId="2147483656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2346711947" sldId="2147483657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2059019332" sldId="2147483658"/>
          </pc:sldLayoutMkLst>
        </pc:sldLayoutChg>
        <pc:sldLayoutChg chg="setBg">
          <pc:chgData name="Aso Mahmudi" userId="47ffae2e-b6c0-46c7-80c6-2d8c4a61534c" providerId="ADAL" clId="{E8953A36-E7CE-4769-BBBC-4F4DE0008C1D}" dt="2026-02-18T07:28:26.151" v="916"/>
          <pc:sldLayoutMkLst>
            <pc:docMk/>
            <pc:sldMasterMk cId="3304199091" sldId="2147483648"/>
            <pc:sldLayoutMk cId="3691507972" sldId="214748365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Millions of Speakers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Speakers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171-4C28-BB87-9AA6FF4F5943}"/>
              </c:ext>
            </c:extLst>
          </c:dPt>
          <c:dPt>
            <c:idx val="1"/>
            <c:bubble3D val="0"/>
            <c:spPr>
              <a:solidFill>
                <a:srgbClr val="FDCA0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1171-4C28-BB87-9AA6FF4F5943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171-4C28-BB87-9AA6FF4F594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1171-4C28-BB87-9AA6FF4F59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171-4C28-BB87-9AA6FF4F594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1171-4C28-BB87-9AA6FF4F5943}"/>
              </c:ext>
            </c:extLst>
          </c:dPt>
          <c:dLbls>
            <c:dLbl>
              <c:idx val="0"/>
              <c:layout>
                <c:manualLayout>
                  <c:x val="-0.14334432273387937"/>
                  <c:y val="0.1050789850599313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71-4C28-BB87-9AA6FF4F5943}"/>
                </c:ext>
              </c:extLst>
            </c:dLbl>
            <c:dLbl>
              <c:idx val="1"/>
              <c:layout>
                <c:manualLayout>
                  <c:x val="9.64226547083082E-2"/>
                  <c:y val="-0.136884585391598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71-4C28-BB87-9AA6FF4F5943}"/>
                </c:ext>
              </c:extLst>
            </c:dLbl>
            <c:dLbl>
              <c:idx val="2"/>
              <c:layout>
                <c:manualLayout>
                  <c:x val="9.1011379347016877E-2"/>
                  <c:y val="3.951868151286552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71-4C28-BB87-9AA6FF4F5943}"/>
                </c:ext>
              </c:extLst>
            </c:dLbl>
            <c:dLbl>
              <c:idx val="3"/>
              <c:layout>
                <c:manualLayout>
                  <c:x val="6.9409999172840825E-2"/>
                  <c:y val="9.9356671939330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71-4C28-BB87-9AA6FF4F5943}"/>
                </c:ext>
              </c:extLst>
            </c:dLbl>
            <c:dLbl>
              <c:idx val="4"/>
              <c:layout>
                <c:manualLayout>
                  <c:x val="6.8816098880971732E-2"/>
                  <c:y val="0.1283523845630814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71-4C28-BB87-9AA6FF4F5943}"/>
                </c:ext>
              </c:extLst>
            </c:dLbl>
            <c:dLbl>
              <c:idx val="5"/>
              <c:layout>
                <c:manualLayout>
                  <c:x val="2.0849137981967931E-2"/>
                  <c:y val="0.1158324421614948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171-4C28-BB87-9AA6FF4F5943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Northern</c:v>
                </c:pt>
                <c:pt idx="1">
                  <c:v>Central</c:v>
                </c:pt>
                <c:pt idx="2">
                  <c:v>Southern</c:v>
                </c:pt>
                <c:pt idx="3">
                  <c:v>Laki</c:v>
                </c:pt>
                <c:pt idx="4">
                  <c:v>Zazaki</c:v>
                </c:pt>
                <c:pt idx="5">
                  <c:v>Hawrami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7</c:v>
                </c:pt>
                <c:pt idx="2">
                  <c:v>4</c:v>
                </c:pt>
                <c:pt idx="3">
                  <c:v>1</c:v>
                </c:pt>
                <c:pt idx="4">
                  <c:v>2.5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71-4C28-BB87-9AA6FF4F594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2E08D1-FC17-42DE-A9AE-C5B871656D57}" type="doc">
      <dgm:prSet loTypeId="urn:microsoft.com/office/officeart/2016/7/layout/Chevron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D0B95C25-108B-4399-8292-F1B0F7807691}">
      <dgm:prSet phldrT="[Text]"/>
      <dgm:spPr/>
      <dgm:t>
        <a:bodyPr/>
        <a:lstStyle/>
        <a:p>
          <a:pPr>
            <a:buNone/>
          </a:pPr>
          <a:r>
            <a:rPr lang="en-AU" b="1" dirty="0"/>
            <a:t>Iraq</a:t>
          </a:r>
          <a:endParaRPr lang="en-AU" dirty="0"/>
        </a:p>
      </dgm:t>
    </dgm:pt>
    <dgm:pt modelId="{C29851BF-AB43-4C48-98D0-6F9E187992B1}" type="parTrans" cxnId="{9FC7A03D-5C4A-4063-B855-27C9C6E8D93C}">
      <dgm:prSet/>
      <dgm:spPr/>
      <dgm:t>
        <a:bodyPr/>
        <a:lstStyle/>
        <a:p>
          <a:endParaRPr lang="en-AU"/>
        </a:p>
      </dgm:t>
    </dgm:pt>
    <dgm:pt modelId="{68899AC0-5140-4E05-BAD9-A2474B1CFE77}" type="sibTrans" cxnId="{9FC7A03D-5C4A-4063-B855-27C9C6E8D93C}">
      <dgm:prSet/>
      <dgm:spPr/>
      <dgm:t>
        <a:bodyPr/>
        <a:lstStyle/>
        <a:p>
          <a:endParaRPr lang="en-AU"/>
        </a:p>
      </dgm:t>
    </dgm:pt>
    <dgm:pt modelId="{41D4C410-01E2-4FFB-9E85-75DFAC5630D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Taught in schools since the 1960s</a:t>
          </a:r>
        </a:p>
      </dgm:t>
    </dgm:pt>
    <dgm:pt modelId="{AE2466AF-A5A3-4136-B15E-087F1917F5F5}" type="parTrans" cxnId="{63E6C786-5E9C-4037-BDC5-8D60AF703C9B}">
      <dgm:prSet/>
      <dgm:spPr/>
      <dgm:t>
        <a:bodyPr/>
        <a:lstStyle/>
        <a:p>
          <a:endParaRPr lang="en-AU"/>
        </a:p>
      </dgm:t>
    </dgm:pt>
    <dgm:pt modelId="{397AB7DE-0869-4242-8F38-AE9A52B0989A}" type="sibTrans" cxnId="{63E6C786-5E9C-4037-BDC5-8D60AF703C9B}">
      <dgm:prSet/>
      <dgm:spPr/>
      <dgm:t>
        <a:bodyPr/>
        <a:lstStyle/>
        <a:p>
          <a:endParaRPr lang="en-AU"/>
        </a:p>
      </dgm:t>
    </dgm:pt>
    <dgm:pt modelId="{64DBE065-4B68-460A-8105-1C053952EF1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Co-official with Arabic under the 2005 Constitution, especially in the Kurdistan Region</a:t>
          </a:r>
        </a:p>
      </dgm:t>
    </dgm:pt>
    <dgm:pt modelId="{D80C4277-E88F-407D-A44B-F703E8DD3DD0}" type="parTrans" cxnId="{E51A9849-709D-4581-859D-C8FAB044A141}">
      <dgm:prSet/>
      <dgm:spPr/>
      <dgm:t>
        <a:bodyPr/>
        <a:lstStyle/>
        <a:p>
          <a:endParaRPr lang="en-AU"/>
        </a:p>
      </dgm:t>
    </dgm:pt>
    <dgm:pt modelId="{190FA9BB-84FF-4978-8902-A964D43E798A}" type="sibTrans" cxnId="{E51A9849-709D-4581-859D-C8FAB044A141}">
      <dgm:prSet/>
      <dgm:spPr/>
      <dgm:t>
        <a:bodyPr/>
        <a:lstStyle/>
        <a:p>
          <a:endParaRPr lang="en-AU"/>
        </a:p>
      </dgm:t>
    </dgm:pt>
    <dgm:pt modelId="{4F5D1F8A-2D00-4B3B-9576-DE2EBF31B31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Used in government, media, and business</a:t>
          </a:r>
        </a:p>
      </dgm:t>
    </dgm:pt>
    <dgm:pt modelId="{49B09D56-8911-4708-8D72-FC833D44FD64}" type="parTrans" cxnId="{997F13A2-0AAF-4633-B54B-BEF46778DAE4}">
      <dgm:prSet/>
      <dgm:spPr/>
      <dgm:t>
        <a:bodyPr/>
        <a:lstStyle/>
        <a:p>
          <a:endParaRPr lang="en-AU"/>
        </a:p>
      </dgm:t>
    </dgm:pt>
    <dgm:pt modelId="{1E068E19-D3B3-41C1-8C42-BC0007A10520}" type="sibTrans" cxnId="{997F13A2-0AAF-4633-B54B-BEF46778DAE4}">
      <dgm:prSet/>
      <dgm:spPr/>
      <dgm:t>
        <a:bodyPr/>
        <a:lstStyle/>
        <a:p>
          <a:endParaRPr lang="en-AU"/>
        </a:p>
      </dgm:t>
    </dgm:pt>
    <dgm:pt modelId="{9E56FD3E-242D-40F0-9A01-D246AE3775B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 err="1"/>
            <a:t>Hawrami</a:t>
          </a:r>
          <a:r>
            <a:rPr lang="en-US" dirty="0"/>
            <a:t> is endangered; many villages were destroyed under Saddam Hussein</a:t>
          </a:r>
        </a:p>
      </dgm:t>
    </dgm:pt>
    <dgm:pt modelId="{B0178598-0D67-4661-A256-AE1A18FAEF77}" type="parTrans" cxnId="{C533EBC9-A110-4677-AB24-7C31A89B48AA}">
      <dgm:prSet/>
      <dgm:spPr/>
      <dgm:t>
        <a:bodyPr/>
        <a:lstStyle/>
        <a:p>
          <a:endParaRPr lang="en-AU"/>
        </a:p>
      </dgm:t>
    </dgm:pt>
    <dgm:pt modelId="{A8BCAE2E-BF3C-45C4-8593-6598ECB1FE04}" type="sibTrans" cxnId="{C533EBC9-A110-4677-AB24-7C31A89B48AA}">
      <dgm:prSet/>
      <dgm:spPr/>
      <dgm:t>
        <a:bodyPr/>
        <a:lstStyle/>
        <a:p>
          <a:endParaRPr lang="en-AU"/>
        </a:p>
      </dgm:t>
    </dgm:pt>
    <dgm:pt modelId="{45A759A3-885D-4DC0-8B5A-57458F16190D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dirty="0"/>
            <a:t>Not taught in schools</a:t>
          </a:r>
        </a:p>
      </dgm:t>
    </dgm:pt>
    <dgm:pt modelId="{6C358D69-69F2-4D08-88AB-59EE2DBF372A}" type="parTrans" cxnId="{EDB093A1-216A-4147-A40E-BC51AE0D4575}">
      <dgm:prSet/>
      <dgm:spPr/>
      <dgm:t>
        <a:bodyPr/>
        <a:lstStyle/>
        <a:p>
          <a:endParaRPr lang="en-AU"/>
        </a:p>
      </dgm:t>
    </dgm:pt>
    <dgm:pt modelId="{9FADAE2A-424A-4F89-B197-E8D2D3ED30D3}" type="sibTrans" cxnId="{EDB093A1-216A-4147-A40E-BC51AE0D4575}">
      <dgm:prSet/>
      <dgm:spPr/>
      <dgm:t>
        <a:bodyPr/>
        <a:lstStyle/>
        <a:p>
          <a:endParaRPr lang="en-AU"/>
        </a:p>
      </dgm:t>
    </dgm:pt>
    <dgm:pt modelId="{324C90E0-3CD1-4A12-BEEF-1B8A4A6E69B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Since 2015, a BA program in Kurdish Language and Literature at one university</a:t>
          </a:r>
        </a:p>
      </dgm:t>
    </dgm:pt>
    <dgm:pt modelId="{5DF3FAA7-6812-4096-9F4C-9602D99A6B41}" type="parTrans" cxnId="{1DFDE418-28DC-4C5B-9B07-DE65BA2D4970}">
      <dgm:prSet/>
      <dgm:spPr/>
      <dgm:t>
        <a:bodyPr/>
        <a:lstStyle/>
        <a:p>
          <a:endParaRPr lang="en-AU"/>
        </a:p>
      </dgm:t>
    </dgm:pt>
    <dgm:pt modelId="{2D9AFAFC-406F-45EF-AC4B-030C40D08CC1}" type="sibTrans" cxnId="{1DFDE418-28DC-4C5B-9B07-DE65BA2D4970}">
      <dgm:prSet/>
      <dgm:spPr/>
      <dgm:t>
        <a:bodyPr/>
        <a:lstStyle/>
        <a:p>
          <a:endParaRPr lang="en-AU"/>
        </a:p>
      </dgm:t>
    </dgm:pt>
    <dgm:pt modelId="{3013C15E-79C5-4820-9D65-EFDE7AC8D3CA}">
      <dgm:prSet/>
      <dgm:spPr/>
      <dgm:t>
        <a:bodyPr/>
        <a:lstStyle/>
        <a:p>
          <a:pPr>
            <a:buNone/>
          </a:pPr>
          <a:r>
            <a:rPr lang="en-AU" b="1"/>
            <a:t>Turkey</a:t>
          </a:r>
          <a:endParaRPr lang="en-AU"/>
        </a:p>
      </dgm:t>
    </dgm:pt>
    <dgm:pt modelId="{6CC766DD-3F0F-4EA3-A653-3DEF6AA21442}" type="parTrans" cxnId="{A5E1749F-C1A7-4132-B2D1-88E5531874DB}">
      <dgm:prSet/>
      <dgm:spPr/>
      <dgm:t>
        <a:bodyPr/>
        <a:lstStyle/>
        <a:p>
          <a:endParaRPr lang="en-AU"/>
        </a:p>
      </dgm:t>
    </dgm:pt>
    <dgm:pt modelId="{D8DA01EE-ACA7-4D77-A293-3BEA0AE28EA5}" type="sibTrans" cxnId="{A5E1749F-C1A7-4132-B2D1-88E5531874DB}">
      <dgm:prSet/>
      <dgm:spPr/>
      <dgm:t>
        <a:bodyPr/>
        <a:lstStyle/>
        <a:p>
          <a:endParaRPr lang="en-AU"/>
        </a:p>
      </dgm:t>
    </dgm:pt>
    <dgm:pt modelId="{49BB1825-2327-4E76-8863-5F4A242773A3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Strictly banned in public use in the late 20th century</a:t>
          </a:r>
        </a:p>
      </dgm:t>
    </dgm:pt>
    <dgm:pt modelId="{6D404AB7-25C4-4F64-9492-2A90CBFE1141}" type="parTrans" cxnId="{2AFDD719-3803-4255-80C8-E7C2C79ECAC3}">
      <dgm:prSet/>
      <dgm:spPr/>
      <dgm:t>
        <a:bodyPr/>
        <a:lstStyle/>
        <a:p>
          <a:endParaRPr lang="en-AU"/>
        </a:p>
      </dgm:t>
    </dgm:pt>
    <dgm:pt modelId="{AABC27C7-B3CC-4D9F-9A1D-03ED58C97293}" type="sibTrans" cxnId="{2AFDD719-3803-4255-80C8-E7C2C79ECAC3}">
      <dgm:prSet/>
      <dgm:spPr/>
      <dgm:t>
        <a:bodyPr/>
        <a:lstStyle/>
        <a:p>
          <a:endParaRPr lang="en-AU"/>
        </a:p>
      </dgm:t>
    </dgm:pt>
    <dgm:pt modelId="{5290B346-74A5-4EFA-B899-33F8756A7FB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Language shift among younger generations toward Turkish</a:t>
          </a:r>
        </a:p>
      </dgm:t>
    </dgm:pt>
    <dgm:pt modelId="{6676ECB2-3784-4E99-B965-B6C2390521D0}" type="parTrans" cxnId="{9A0DFAC8-882B-48CD-B99B-EB0BAEB24367}">
      <dgm:prSet/>
      <dgm:spPr/>
      <dgm:t>
        <a:bodyPr/>
        <a:lstStyle/>
        <a:p>
          <a:endParaRPr lang="en-AU"/>
        </a:p>
      </dgm:t>
    </dgm:pt>
    <dgm:pt modelId="{6A50A1BD-4B68-49B0-88EB-D3191AB15E4C}" type="sibTrans" cxnId="{9A0DFAC8-882B-48CD-B99B-EB0BAEB24367}">
      <dgm:prSet/>
      <dgm:spPr/>
      <dgm:t>
        <a:bodyPr/>
        <a:lstStyle/>
        <a:p>
          <a:endParaRPr lang="en-AU"/>
        </a:p>
      </dgm:t>
    </dgm:pt>
    <dgm:pt modelId="{E3A6640C-0ABE-4E7F-BE73-6A3A7971201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Since 2009, BA programs in Kurdish at a few universities</a:t>
          </a:r>
        </a:p>
      </dgm:t>
    </dgm:pt>
    <dgm:pt modelId="{EDB13662-0303-4BBF-9A61-50339027B5B5}" type="parTrans" cxnId="{4E92865F-F84B-4DF1-A134-2933D58F964F}">
      <dgm:prSet/>
      <dgm:spPr/>
      <dgm:t>
        <a:bodyPr/>
        <a:lstStyle/>
        <a:p>
          <a:endParaRPr lang="en-AU"/>
        </a:p>
      </dgm:t>
    </dgm:pt>
    <dgm:pt modelId="{2A88C3CA-D97E-44B2-A97E-52D416F84A26}" type="sibTrans" cxnId="{4E92865F-F84B-4DF1-A134-2933D58F964F}">
      <dgm:prSet/>
      <dgm:spPr/>
      <dgm:t>
        <a:bodyPr/>
        <a:lstStyle/>
        <a:p>
          <a:endParaRPr lang="en-AU"/>
        </a:p>
      </dgm:t>
    </dgm:pt>
    <dgm:pt modelId="{4ACDB728-D322-4469-ADA1-CCB1D831E56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Since 2012, elective Kurdish courses in high schools, 2 hours per week</a:t>
          </a:r>
        </a:p>
      </dgm:t>
    </dgm:pt>
    <dgm:pt modelId="{54226D3A-FDD5-439C-AD8D-93C66B05CA01}" type="parTrans" cxnId="{93B9E0E3-773F-47B5-AA7D-24113D21B42B}">
      <dgm:prSet/>
      <dgm:spPr/>
      <dgm:t>
        <a:bodyPr/>
        <a:lstStyle/>
        <a:p>
          <a:endParaRPr lang="en-AU"/>
        </a:p>
      </dgm:t>
    </dgm:pt>
    <dgm:pt modelId="{7FA96F3C-F59F-48AB-AB37-C8F7F4FDDCAD}" type="sibTrans" cxnId="{93B9E0E3-773F-47B5-AA7D-24113D21B42B}">
      <dgm:prSet/>
      <dgm:spPr/>
      <dgm:t>
        <a:bodyPr/>
        <a:lstStyle/>
        <a:p>
          <a:endParaRPr lang="en-AU"/>
        </a:p>
      </dgm:t>
    </dgm:pt>
    <dgm:pt modelId="{6DD7B865-5EC9-4FFF-82BB-6FD5814A1DC3}">
      <dgm:prSet/>
      <dgm:spPr/>
      <dgm:t>
        <a:bodyPr/>
        <a:lstStyle/>
        <a:p>
          <a:pPr>
            <a:buNone/>
          </a:pPr>
          <a:r>
            <a:rPr lang="en-AU" b="1" dirty="0"/>
            <a:t>Syria</a:t>
          </a:r>
          <a:endParaRPr lang="en-AU" dirty="0"/>
        </a:p>
      </dgm:t>
    </dgm:pt>
    <dgm:pt modelId="{E3572F70-2D6E-4822-A8EB-4032501CE6AA}" type="parTrans" cxnId="{28B8BA2D-92CB-4849-912E-CD9CC8B4167A}">
      <dgm:prSet/>
      <dgm:spPr/>
      <dgm:t>
        <a:bodyPr/>
        <a:lstStyle/>
        <a:p>
          <a:endParaRPr lang="en-AU"/>
        </a:p>
      </dgm:t>
    </dgm:pt>
    <dgm:pt modelId="{E40909EA-263C-44AC-BAD7-79F78623ADE7}" type="sibTrans" cxnId="{28B8BA2D-92CB-4849-912E-CD9CC8B4167A}">
      <dgm:prSet/>
      <dgm:spPr/>
      <dgm:t>
        <a:bodyPr/>
        <a:lstStyle/>
        <a:p>
          <a:endParaRPr lang="en-AU"/>
        </a:p>
      </dgm:t>
    </dgm:pt>
    <dgm:pt modelId="{AD4E1536-ACB9-46EB-A569-82E5172BE988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Strictly banned under the Assad regime</a:t>
          </a:r>
        </a:p>
      </dgm:t>
    </dgm:pt>
    <dgm:pt modelId="{CAF1D81A-2A8E-4A49-AB03-5A3EC735FB7A}" type="parTrans" cxnId="{E3FF7B02-72CC-492B-8331-88836C8BF2AD}">
      <dgm:prSet/>
      <dgm:spPr/>
      <dgm:t>
        <a:bodyPr/>
        <a:lstStyle/>
        <a:p>
          <a:endParaRPr lang="en-AU"/>
        </a:p>
      </dgm:t>
    </dgm:pt>
    <dgm:pt modelId="{0EF510CD-0C1D-451C-9F2B-60687FB18F37}" type="sibTrans" cxnId="{E3FF7B02-72CC-492B-8331-88836C8BF2AD}">
      <dgm:prSet/>
      <dgm:spPr/>
      <dgm:t>
        <a:bodyPr/>
        <a:lstStyle/>
        <a:p>
          <a:endParaRPr lang="en-AU"/>
        </a:p>
      </dgm:t>
    </dgm:pt>
    <dgm:pt modelId="{3902AD62-50A4-491D-A8FC-892F98FB67C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Official language in the Rojava Autonomous Administration since 2012</a:t>
          </a:r>
        </a:p>
      </dgm:t>
    </dgm:pt>
    <dgm:pt modelId="{021D8B7D-CD13-4040-BBF1-B6AC1BCD17C4}" type="parTrans" cxnId="{FF4C1F9E-345F-4D8F-89A5-97BE74342FAC}">
      <dgm:prSet/>
      <dgm:spPr/>
      <dgm:t>
        <a:bodyPr/>
        <a:lstStyle/>
        <a:p>
          <a:endParaRPr lang="en-AU"/>
        </a:p>
      </dgm:t>
    </dgm:pt>
    <dgm:pt modelId="{78848548-F387-4C76-B23C-BDE2A1BA7C44}" type="sibTrans" cxnId="{FF4C1F9E-345F-4D8F-89A5-97BE74342FAC}">
      <dgm:prSet/>
      <dgm:spPr/>
      <dgm:t>
        <a:bodyPr/>
        <a:lstStyle/>
        <a:p>
          <a:endParaRPr lang="en-AU"/>
        </a:p>
      </dgm:t>
    </dgm:pt>
    <dgm:pt modelId="{83C5DBFE-7C3C-4004-BA76-4D4609E5A43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Recognized as a national </a:t>
          </a:r>
          <a:r>
            <a:rPr lang="en-US"/>
            <a:t>language recently</a:t>
          </a:r>
          <a:endParaRPr lang="en-US" dirty="0"/>
        </a:p>
      </dgm:t>
    </dgm:pt>
    <dgm:pt modelId="{C8A8B0E4-9B36-4584-B131-F5456823153C}" type="parTrans" cxnId="{F24E04DE-99CA-4FD2-A133-AB655FE0292A}">
      <dgm:prSet/>
      <dgm:spPr/>
      <dgm:t>
        <a:bodyPr/>
        <a:lstStyle/>
        <a:p>
          <a:endParaRPr lang="en-AU"/>
        </a:p>
      </dgm:t>
    </dgm:pt>
    <dgm:pt modelId="{2570B6A5-44CC-41E2-8729-9A5787026958}" type="sibTrans" cxnId="{F24E04DE-99CA-4FD2-A133-AB655FE0292A}">
      <dgm:prSet/>
      <dgm:spPr/>
      <dgm:t>
        <a:bodyPr/>
        <a:lstStyle/>
        <a:p>
          <a:endParaRPr lang="en-AU"/>
        </a:p>
      </dgm:t>
    </dgm:pt>
    <dgm:pt modelId="{B96375B4-570E-4F2D-90D1-947285EF4CB2}">
      <dgm:prSet/>
      <dgm:spPr/>
      <dgm:t>
        <a:bodyPr/>
        <a:lstStyle/>
        <a:p>
          <a:pPr>
            <a:buNone/>
          </a:pPr>
          <a:r>
            <a:rPr lang="en-AU" b="1" dirty="0"/>
            <a:t>Iran</a:t>
          </a:r>
          <a:endParaRPr lang="en-AU" dirty="0"/>
        </a:p>
      </dgm:t>
    </dgm:pt>
    <dgm:pt modelId="{722A3928-49F7-4332-9FDF-77E2EDF751DF}" type="parTrans" cxnId="{3FBB98EA-0D6D-4E0D-98E4-C6F8081B2924}">
      <dgm:prSet/>
      <dgm:spPr/>
      <dgm:t>
        <a:bodyPr/>
        <a:lstStyle/>
        <a:p>
          <a:endParaRPr lang="en-AU"/>
        </a:p>
      </dgm:t>
    </dgm:pt>
    <dgm:pt modelId="{E37A9D00-752F-4DFC-9887-03DAE9C08D65}" type="sibTrans" cxnId="{3FBB98EA-0D6D-4E0D-98E4-C6F8081B2924}">
      <dgm:prSet/>
      <dgm:spPr/>
      <dgm:t>
        <a:bodyPr/>
        <a:lstStyle/>
        <a:p>
          <a:endParaRPr lang="en-AU"/>
        </a:p>
      </dgm:t>
    </dgm:pt>
    <dgm:pt modelId="{401A1D37-871E-43AF-A6E6-E60B236E2CF5}" type="pres">
      <dgm:prSet presAssocID="{7D2E08D1-FC17-42DE-A9AE-C5B871656D57}" presName="Name0" presStyleCnt="0">
        <dgm:presLayoutVars>
          <dgm:dir/>
          <dgm:animLvl val="lvl"/>
          <dgm:resizeHandles val="exact"/>
        </dgm:presLayoutVars>
      </dgm:prSet>
      <dgm:spPr/>
    </dgm:pt>
    <dgm:pt modelId="{1432079A-6CC3-403E-9AC7-43E7E1A33355}" type="pres">
      <dgm:prSet presAssocID="{D0B95C25-108B-4399-8292-F1B0F7807691}" presName="composite" presStyleCnt="0"/>
      <dgm:spPr/>
    </dgm:pt>
    <dgm:pt modelId="{01E28B55-3E7A-4857-9ECA-979B9DE69091}" type="pres">
      <dgm:prSet presAssocID="{D0B95C25-108B-4399-8292-F1B0F7807691}" presName="parTx" presStyleLbl="alignNode1" presStyleIdx="0" presStyleCnt="4">
        <dgm:presLayoutVars>
          <dgm:chMax val="0"/>
          <dgm:chPref val="0"/>
        </dgm:presLayoutVars>
      </dgm:prSet>
      <dgm:spPr/>
    </dgm:pt>
    <dgm:pt modelId="{B2BE0736-7DB3-42DC-8302-C9B30629AC99}" type="pres">
      <dgm:prSet presAssocID="{D0B95C25-108B-4399-8292-F1B0F7807691}" presName="desTx" presStyleLbl="alignAccFollowNode1" presStyleIdx="0" presStyleCnt="4">
        <dgm:presLayoutVars/>
      </dgm:prSet>
      <dgm:spPr/>
    </dgm:pt>
    <dgm:pt modelId="{5FC3E113-382E-4B5F-81C8-3457BFE45F3D}" type="pres">
      <dgm:prSet presAssocID="{68899AC0-5140-4E05-BAD9-A2474B1CFE77}" presName="space" presStyleCnt="0"/>
      <dgm:spPr/>
    </dgm:pt>
    <dgm:pt modelId="{C9F28881-B7D0-4ED0-B25F-74B33F1347B0}" type="pres">
      <dgm:prSet presAssocID="{B96375B4-570E-4F2D-90D1-947285EF4CB2}" presName="composite" presStyleCnt="0"/>
      <dgm:spPr/>
    </dgm:pt>
    <dgm:pt modelId="{EBE4BCC1-A543-485C-89DB-3EEF5CDDCE47}" type="pres">
      <dgm:prSet presAssocID="{B96375B4-570E-4F2D-90D1-947285EF4CB2}" presName="parTx" presStyleLbl="alignNode1" presStyleIdx="1" presStyleCnt="4">
        <dgm:presLayoutVars>
          <dgm:chMax val="0"/>
          <dgm:chPref val="0"/>
        </dgm:presLayoutVars>
      </dgm:prSet>
      <dgm:spPr/>
    </dgm:pt>
    <dgm:pt modelId="{8F46F177-711D-42D9-B9DE-302D52E8F4FD}" type="pres">
      <dgm:prSet presAssocID="{B96375B4-570E-4F2D-90D1-947285EF4CB2}" presName="desTx" presStyleLbl="alignAccFollowNode1" presStyleIdx="1" presStyleCnt="4">
        <dgm:presLayoutVars/>
      </dgm:prSet>
      <dgm:spPr/>
    </dgm:pt>
    <dgm:pt modelId="{5F8650E4-2063-4B35-A1DC-270FB05E5999}" type="pres">
      <dgm:prSet presAssocID="{E37A9D00-752F-4DFC-9887-03DAE9C08D65}" presName="space" presStyleCnt="0"/>
      <dgm:spPr/>
    </dgm:pt>
    <dgm:pt modelId="{4F55B0B9-FEEE-4312-B8E5-E53889919A66}" type="pres">
      <dgm:prSet presAssocID="{3013C15E-79C5-4820-9D65-EFDE7AC8D3CA}" presName="composite" presStyleCnt="0"/>
      <dgm:spPr/>
    </dgm:pt>
    <dgm:pt modelId="{4F0DCDD6-5E17-408A-BCD3-CEC58BAB2524}" type="pres">
      <dgm:prSet presAssocID="{3013C15E-79C5-4820-9D65-EFDE7AC8D3CA}" presName="parTx" presStyleLbl="alignNode1" presStyleIdx="2" presStyleCnt="4">
        <dgm:presLayoutVars>
          <dgm:chMax val="0"/>
          <dgm:chPref val="0"/>
        </dgm:presLayoutVars>
      </dgm:prSet>
      <dgm:spPr/>
    </dgm:pt>
    <dgm:pt modelId="{9CDC2707-7AA2-4F50-AAA6-DF6FDBBE274A}" type="pres">
      <dgm:prSet presAssocID="{3013C15E-79C5-4820-9D65-EFDE7AC8D3CA}" presName="desTx" presStyleLbl="alignAccFollowNode1" presStyleIdx="2" presStyleCnt="4">
        <dgm:presLayoutVars/>
      </dgm:prSet>
      <dgm:spPr/>
    </dgm:pt>
    <dgm:pt modelId="{7F952B67-E791-4142-B975-BBBB962B0997}" type="pres">
      <dgm:prSet presAssocID="{D8DA01EE-ACA7-4D77-A293-3BEA0AE28EA5}" presName="space" presStyleCnt="0"/>
      <dgm:spPr/>
    </dgm:pt>
    <dgm:pt modelId="{3AF8E4E6-D8D6-4B74-85C8-CE97EB0E14B5}" type="pres">
      <dgm:prSet presAssocID="{6DD7B865-5EC9-4FFF-82BB-6FD5814A1DC3}" presName="composite" presStyleCnt="0"/>
      <dgm:spPr/>
    </dgm:pt>
    <dgm:pt modelId="{926DE137-A0A7-43FA-9B44-BAF695DB7D8B}" type="pres">
      <dgm:prSet presAssocID="{6DD7B865-5EC9-4FFF-82BB-6FD5814A1DC3}" presName="parTx" presStyleLbl="alignNode1" presStyleIdx="3" presStyleCnt="4">
        <dgm:presLayoutVars>
          <dgm:chMax val="0"/>
          <dgm:chPref val="0"/>
        </dgm:presLayoutVars>
      </dgm:prSet>
      <dgm:spPr/>
    </dgm:pt>
    <dgm:pt modelId="{421316A2-F0ED-48BF-9CDE-6DEC1877A933}" type="pres">
      <dgm:prSet presAssocID="{6DD7B865-5EC9-4FFF-82BB-6FD5814A1DC3}" presName="desTx" presStyleLbl="alignAccFollowNode1" presStyleIdx="3" presStyleCnt="4">
        <dgm:presLayoutVars/>
      </dgm:prSet>
      <dgm:spPr/>
    </dgm:pt>
  </dgm:ptLst>
  <dgm:cxnLst>
    <dgm:cxn modelId="{E3FF7B02-72CC-492B-8331-88836C8BF2AD}" srcId="{6DD7B865-5EC9-4FFF-82BB-6FD5814A1DC3}" destId="{AD4E1536-ACB9-46EB-A569-82E5172BE988}" srcOrd="0" destOrd="0" parTransId="{CAF1D81A-2A8E-4A49-AB03-5A3EC735FB7A}" sibTransId="{0EF510CD-0C1D-451C-9F2B-60687FB18F37}"/>
    <dgm:cxn modelId="{5F017E17-50D9-4DF3-B08F-5DB1D755F740}" type="presOf" srcId="{9E56FD3E-242D-40F0-9A01-D246AE3775B7}" destId="{B2BE0736-7DB3-42DC-8302-C9B30629AC99}" srcOrd="0" destOrd="3" presId="urn:microsoft.com/office/officeart/2016/7/layout/ChevronBlockProcess"/>
    <dgm:cxn modelId="{1DFDE418-28DC-4C5B-9B07-DE65BA2D4970}" srcId="{B96375B4-570E-4F2D-90D1-947285EF4CB2}" destId="{324C90E0-3CD1-4A12-BEEF-1B8A4A6E69B8}" srcOrd="1" destOrd="0" parTransId="{5DF3FAA7-6812-4096-9F4C-9602D99A6B41}" sibTransId="{2D9AFAFC-406F-45EF-AC4B-030C40D08CC1}"/>
    <dgm:cxn modelId="{2AFDD719-3803-4255-80C8-E7C2C79ECAC3}" srcId="{3013C15E-79C5-4820-9D65-EFDE7AC8D3CA}" destId="{49BB1825-2327-4E76-8863-5F4A242773A3}" srcOrd="0" destOrd="0" parTransId="{6D404AB7-25C4-4F64-9492-2A90CBFE1141}" sibTransId="{AABC27C7-B3CC-4D9F-9A1D-03ED58C97293}"/>
    <dgm:cxn modelId="{28B8BA2D-92CB-4849-912E-CD9CC8B4167A}" srcId="{7D2E08D1-FC17-42DE-A9AE-C5B871656D57}" destId="{6DD7B865-5EC9-4FFF-82BB-6FD5814A1DC3}" srcOrd="3" destOrd="0" parTransId="{E3572F70-2D6E-4822-A8EB-4032501CE6AA}" sibTransId="{E40909EA-263C-44AC-BAD7-79F78623ADE7}"/>
    <dgm:cxn modelId="{9FC7A03D-5C4A-4063-B855-27C9C6E8D93C}" srcId="{7D2E08D1-FC17-42DE-A9AE-C5B871656D57}" destId="{D0B95C25-108B-4399-8292-F1B0F7807691}" srcOrd="0" destOrd="0" parTransId="{C29851BF-AB43-4C48-98D0-6F9E187992B1}" sibTransId="{68899AC0-5140-4E05-BAD9-A2474B1CFE77}"/>
    <dgm:cxn modelId="{E254AB5C-5180-438F-AB3F-7BBAF4514592}" type="presOf" srcId="{E3A6640C-0ABE-4E7F-BE73-6A3A79712016}" destId="{9CDC2707-7AA2-4F50-AAA6-DF6FDBBE274A}" srcOrd="0" destOrd="2" presId="urn:microsoft.com/office/officeart/2016/7/layout/ChevronBlockProcess"/>
    <dgm:cxn modelId="{4E92865F-F84B-4DF1-A134-2933D58F964F}" srcId="{3013C15E-79C5-4820-9D65-EFDE7AC8D3CA}" destId="{E3A6640C-0ABE-4E7F-BE73-6A3A79712016}" srcOrd="2" destOrd="0" parTransId="{EDB13662-0303-4BBF-9A61-50339027B5B5}" sibTransId="{2A88C3CA-D97E-44B2-A97E-52D416F84A26}"/>
    <dgm:cxn modelId="{03044E43-5AD3-4E13-885A-6E47001A08CD}" type="presOf" srcId="{B96375B4-570E-4F2D-90D1-947285EF4CB2}" destId="{EBE4BCC1-A543-485C-89DB-3EEF5CDDCE47}" srcOrd="0" destOrd="0" presId="urn:microsoft.com/office/officeart/2016/7/layout/ChevronBlockProcess"/>
    <dgm:cxn modelId="{090D2168-AFB8-4B47-9A38-2BB43C8C8097}" type="presOf" srcId="{6DD7B865-5EC9-4FFF-82BB-6FD5814A1DC3}" destId="{926DE137-A0A7-43FA-9B44-BAF695DB7D8B}" srcOrd="0" destOrd="0" presId="urn:microsoft.com/office/officeart/2016/7/layout/ChevronBlockProcess"/>
    <dgm:cxn modelId="{51C67048-F03E-4A07-90D2-740AB8C5EF16}" type="presOf" srcId="{49BB1825-2327-4E76-8863-5F4A242773A3}" destId="{9CDC2707-7AA2-4F50-AAA6-DF6FDBBE274A}" srcOrd="0" destOrd="0" presId="urn:microsoft.com/office/officeart/2016/7/layout/ChevronBlockProcess"/>
    <dgm:cxn modelId="{E51A9849-709D-4581-859D-C8FAB044A141}" srcId="{D0B95C25-108B-4399-8292-F1B0F7807691}" destId="{64DBE065-4B68-460A-8105-1C053952EF10}" srcOrd="1" destOrd="0" parTransId="{D80C4277-E88F-407D-A44B-F703E8DD3DD0}" sibTransId="{190FA9BB-84FF-4978-8902-A964D43E798A}"/>
    <dgm:cxn modelId="{F3A00C6C-CD7A-48F5-B758-BE6B408765FD}" type="presOf" srcId="{D0B95C25-108B-4399-8292-F1B0F7807691}" destId="{01E28B55-3E7A-4857-9ECA-979B9DE69091}" srcOrd="0" destOrd="0" presId="urn:microsoft.com/office/officeart/2016/7/layout/ChevronBlockProcess"/>
    <dgm:cxn modelId="{44CC6D6C-2A3F-4287-801C-2EB24AE5D5DF}" type="presOf" srcId="{324C90E0-3CD1-4A12-BEEF-1B8A4A6E69B8}" destId="{8F46F177-711D-42D9-B9DE-302D52E8F4FD}" srcOrd="0" destOrd="1" presId="urn:microsoft.com/office/officeart/2016/7/layout/ChevronBlockProcess"/>
    <dgm:cxn modelId="{2DF24F4D-FDCE-4D8E-BF38-B82DC340C2F5}" type="presOf" srcId="{4ACDB728-D322-4469-ADA1-CCB1D831E56A}" destId="{9CDC2707-7AA2-4F50-AAA6-DF6FDBBE274A}" srcOrd="0" destOrd="3" presId="urn:microsoft.com/office/officeart/2016/7/layout/ChevronBlockProcess"/>
    <dgm:cxn modelId="{62E33971-1E28-48A9-A9FB-9DEFF701DE22}" type="presOf" srcId="{64DBE065-4B68-460A-8105-1C053952EF10}" destId="{B2BE0736-7DB3-42DC-8302-C9B30629AC99}" srcOrd="0" destOrd="1" presId="urn:microsoft.com/office/officeart/2016/7/layout/ChevronBlockProcess"/>
    <dgm:cxn modelId="{7CD3A151-71F2-4095-B9FF-DB77C1857799}" type="presOf" srcId="{3902AD62-50A4-491D-A8FC-892F98FB67CE}" destId="{421316A2-F0ED-48BF-9CDE-6DEC1877A933}" srcOrd="0" destOrd="1" presId="urn:microsoft.com/office/officeart/2016/7/layout/ChevronBlockProcess"/>
    <dgm:cxn modelId="{14301659-504E-42ED-9FED-4450500BB892}" type="presOf" srcId="{7D2E08D1-FC17-42DE-A9AE-C5B871656D57}" destId="{401A1D37-871E-43AF-A6E6-E60B236E2CF5}" srcOrd="0" destOrd="0" presId="urn:microsoft.com/office/officeart/2016/7/layout/ChevronBlockProcess"/>
    <dgm:cxn modelId="{63E6C786-5E9C-4037-BDC5-8D60AF703C9B}" srcId="{D0B95C25-108B-4399-8292-F1B0F7807691}" destId="{41D4C410-01E2-4FFB-9E85-75DFAC5630D9}" srcOrd="0" destOrd="0" parTransId="{AE2466AF-A5A3-4136-B15E-087F1917F5F5}" sibTransId="{397AB7DE-0869-4242-8F38-AE9A52B0989A}"/>
    <dgm:cxn modelId="{F4B8D986-2FCB-43A8-B2EE-3B40A680839F}" type="presOf" srcId="{5290B346-74A5-4EFA-B899-33F8756A7FB4}" destId="{9CDC2707-7AA2-4F50-AAA6-DF6FDBBE274A}" srcOrd="0" destOrd="1" presId="urn:microsoft.com/office/officeart/2016/7/layout/ChevronBlockProcess"/>
    <dgm:cxn modelId="{49BE4A87-FD24-4C28-8DD5-86BD660BA156}" type="presOf" srcId="{41D4C410-01E2-4FFB-9E85-75DFAC5630D9}" destId="{B2BE0736-7DB3-42DC-8302-C9B30629AC99}" srcOrd="0" destOrd="0" presId="urn:microsoft.com/office/officeart/2016/7/layout/ChevronBlockProcess"/>
    <dgm:cxn modelId="{8AC1818B-4670-44F7-9BFF-25D2E04892A5}" type="presOf" srcId="{45A759A3-885D-4DC0-8B5A-57458F16190D}" destId="{8F46F177-711D-42D9-B9DE-302D52E8F4FD}" srcOrd="0" destOrd="0" presId="urn:microsoft.com/office/officeart/2016/7/layout/ChevronBlockProcess"/>
    <dgm:cxn modelId="{FF4C1F9E-345F-4D8F-89A5-97BE74342FAC}" srcId="{6DD7B865-5EC9-4FFF-82BB-6FD5814A1DC3}" destId="{3902AD62-50A4-491D-A8FC-892F98FB67CE}" srcOrd="1" destOrd="0" parTransId="{021D8B7D-CD13-4040-BBF1-B6AC1BCD17C4}" sibTransId="{78848548-F387-4C76-B23C-BDE2A1BA7C44}"/>
    <dgm:cxn modelId="{A5E1749F-C1A7-4132-B2D1-88E5531874DB}" srcId="{7D2E08D1-FC17-42DE-A9AE-C5B871656D57}" destId="{3013C15E-79C5-4820-9D65-EFDE7AC8D3CA}" srcOrd="2" destOrd="0" parTransId="{6CC766DD-3F0F-4EA3-A653-3DEF6AA21442}" sibTransId="{D8DA01EE-ACA7-4D77-A293-3BEA0AE28EA5}"/>
    <dgm:cxn modelId="{EDB093A1-216A-4147-A40E-BC51AE0D4575}" srcId="{B96375B4-570E-4F2D-90D1-947285EF4CB2}" destId="{45A759A3-885D-4DC0-8B5A-57458F16190D}" srcOrd="0" destOrd="0" parTransId="{6C358D69-69F2-4D08-88AB-59EE2DBF372A}" sibTransId="{9FADAE2A-424A-4F89-B197-E8D2D3ED30D3}"/>
    <dgm:cxn modelId="{997F13A2-0AAF-4633-B54B-BEF46778DAE4}" srcId="{D0B95C25-108B-4399-8292-F1B0F7807691}" destId="{4F5D1F8A-2D00-4B3B-9576-DE2EBF31B31C}" srcOrd="2" destOrd="0" parTransId="{49B09D56-8911-4708-8D72-FC833D44FD64}" sibTransId="{1E068E19-D3B3-41C1-8C42-BC0007A10520}"/>
    <dgm:cxn modelId="{ABF2C5AA-259E-49A1-B78F-DB18998F2691}" type="presOf" srcId="{83C5DBFE-7C3C-4004-BA76-4D4609E5A439}" destId="{421316A2-F0ED-48BF-9CDE-6DEC1877A933}" srcOrd="0" destOrd="2" presId="urn:microsoft.com/office/officeart/2016/7/layout/ChevronBlockProcess"/>
    <dgm:cxn modelId="{01DFEDB9-9894-4B5F-B80B-D9F7EF9EFFCA}" type="presOf" srcId="{4F5D1F8A-2D00-4B3B-9576-DE2EBF31B31C}" destId="{B2BE0736-7DB3-42DC-8302-C9B30629AC99}" srcOrd="0" destOrd="2" presId="urn:microsoft.com/office/officeart/2016/7/layout/ChevronBlockProcess"/>
    <dgm:cxn modelId="{9A0DFAC8-882B-48CD-B99B-EB0BAEB24367}" srcId="{3013C15E-79C5-4820-9D65-EFDE7AC8D3CA}" destId="{5290B346-74A5-4EFA-B899-33F8756A7FB4}" srcOrd="1" destOrd="0" parTransId="{6676ECB2-3784-4E99-B965-B6C2390521D0}" sibTransId="{6A50A1BD-4B68-49B0-88EB-D3191AB15E4C}"/>
    <dgm:cxn modelId="{C533EBC9-A110-4677-AB24-7C31A89B48AA}" srcId="{D0B95C25-108B-4399-8292-F1B0F7807691}" destId="{9E56FD3E-242D-40F0-9A01-D246AE3775B7}" srcOrd="3" destOrd="0" parTransId="{B0178598-0D67-4661-A256-AE1A18FAEF77}" sibTransId="{A8BCAE2E-BF3C-45C4-8593-6598ECB1FE04}"/>
    <dgm:cxn modelId="{F24E04DE-99CA-4FD2-A133-AB655FE0292A}" srcId="{6DD7B865-5EC9-4FFF-82BB-6FD5814A1DC3}" destId="{83C5DBFE-7C3C-4004-BA76-4D4609E5A439}" srcOrd="2" destOrd="0" parTransId="{C8A8B0E4-9B36-4584-B131-F5456823153C}" sibTransId="{2570B6A5-44CC-41E2-8729-9A5787026958}"/>
    <dgm:cxn modelId="{93B9E0E3-773F-47B5-AA7D-24113D21B42B}" srcId="{3013C15E-79C5-4820-9D65-EFDE7AC8D3CA}" destId="{4ACDB728-D322-4469-ADA1-CCB1D831E56A}" srcOrd="3" destOrd="0" parTransId="{54226D3A-FDD5-439C-AD8D-93C66B05CA01}" sibTransId="{7FA96F3C-F59F-48AB-AB37-C8F7F4FDDCAD}"/>
    <dgm:cxn modelId="{3FBB98EA-0D6D-4E0D-98E4-C6F8081B2924}" srcId="{7D2E08D1-FC17-42DE-A9AE-C5B871656D57}" destId="{B96375B4-570E-4F2D-90D1-947285EF4CB2}" srcOrd="1" destOrd="0" parTransId="{722A3928-49F7-4332-9FDF-77E2EDF751DF}" sibTransId="{E37A9D00-752F-4DFC-9887-03DAE9C08D65}"/>
    <dgm:cxn modelId="{E950AAF3-B45D-4950-8573-8C96D8CDDB37}" type="presOf" srcId="{AD4E1536-ACB9-46EB-A569-82E5172BE988}" destId="{421316A2-F0ED-48BF-9CDE-6DEC1877A933}" srcOrd="0" destOrd="0" presId="urn:microsoft.com/office/officeart/2016/7/layout/ChevronBlockProcess"/>
    <dgm:cxn modelId="{2182D7F5-9BD2-49F1-9A39-C233A1ECA91D}" type="presOf" srcId="{3013C15E-79C5-4820-9D65-EFDE7AC8D3CA}" destId="{4F0DCDD6-5E17-408A-BCD3-CEC58BAB2524}" srcOrd="0" destOrd="0" presId="urn:microsoft.com/office/officeart/2016/7/layout/ChevronBlockProcess"/>
    <dgm:cxn modelId="{6E24BCB4-65F8-45C6-B468-29BF15918B16}" type="presParOf" srcId="{401A1D37-871E-43AF-A6E6-E60B236E2CF5}" destId="{1432079A-6CC3-403E-9AC7-43E7E1A33355}" srcOrd="0" destOrd="0" presId="urn:microsoft.com/office/officeart/2016/7/layout/ChevronBlockProcess"/>
    <dgm:cxn modelId="{DCC5AFC2-4B16-450C-BF42-D4D115E8FA7B}" type="presParOf" srcId="{1432079A-6CC3-403E-9AC7-43E7E1A33355}" destId="{01E28B55-3E7A-4857-9ECA-979B9DE69091}" srcOrd="0" destOrd="0" presId="urn:microsoft.com/office/officeart/2016/7/layout/ChevronBlockProcess"/>
    <dgm:cxn modelId="{DCA1B557-CEBA-455D-B794-BEE978F03E05}" type="presParOf" srcId="{1432079A-6CC3-403E-9AC7-43E7E1A33355}" destId="{B2BE0736-7DB3-42DC-8302-C9B30629AC99}" srcOrd="1" destOrd="0" presId="urn:microsoft.com/office/officeart/2016/7/layout/ChevronBlockProcess"/>
    <dgm:cxn modelId="{45D31098-5EBB-4DEA-9883-40ECF98D1FE4}" type="presParOf" srcId="{401A1D37-871E-43AF-A6E6-E60B236E2CF5}" destId="{5FC3E113-382E-4B5F-81C8-3457BFE45F3D}" srcOrd="1" destOrd="0" presId="urn:microsoft.com/office/officeart/2016/7/layout/ChevronBlockProcess"/>
    <dgm:cxn modelId="{143C6DDB-3E41-4C81-9BB3-B15D4B64CDC3}" type="presParOf" srcId="{401A1D37-871E-43AF-A6E6-E60B236E2CF5}" destId="{C9F28881-B7D0-4ED0-B25F-74B33F1347B0}" srcOrd="2" destOrd="0" presId="urn:microsoft.com/office/officeart/2016/7/layout/ChevronBlockProcess"/>
    <dgm:cxn modelId="{47F97102-8B5F-429D-AA90-18D8E85E0B3D}" type="presParOf" srcId="{C9F28881-B7D0-4ED0-B25F-74B33F1347B0}" destId="{EBE4BCC1-A543-485C-89DB-3EEF5CDDCE47}" srcOrd="0" destOrd="0" presId="urn:microsoft.com/office/officeart/2016/7/layout/ChevronBlockProcess"/>
    <dgm:cxn modelId="{DA595331-AE64-4203-8FF6-1B6E26E19FEF}" type="presParOf" srcId="{C9F28881-B7D0-4ED0-B25F-74B33F1347B0}" destId="{8F46F177-711D-42D9-B9DE-302D52E8F4FD}" srcOrd="1" destOrd="0" presId="urn:microsoft.com/office/officeart/2016/7/layout/ChevronBlockProcess"/>
    <dgm:cxn modelId="{6E8167A5-74CA-42E6-97C8-CB9B6A1E2020}" type="presParOf" srcId="{401A1D37-871E-43AF-A6E6-E60B236E2CF5}" destId="{5F8650E4-2063-4B35-A1DC-270FB05E5999}" srcOrd="3" destOrd="0" presId="urn:microsoft.com/office/officeart/2016/7/layout/ChevronBlockProcess"/>
    <dgm:cxn modelId="{7F6B0B13-0F87-4252-8784-B1C3AC638B8D}" type="presParOf" srcId="{401A1D37-871E-43AF-A6E6-E60B236E2CF5}" destId="{4F55B0B9-FEEE-4312-B8E5-E53889919A66}" srcOrd="4" destOrd="0" presId="urn:microsoft.com/office/officeart/2016/7/layout/ChevronBlockProcess"/>
    <dgm:cxn modelId="{5F9FC1F8-B4A3-496B-A46F-2595106ED077}" type="presParOf" srcId="{4F55B0B9-FEEE-4312-B8E5-E53889919A66}" destId="{4F0DCDD6-5E17-408A-BCD3-CEC58BAB2524}" srcOrd="0" destOrd="0" presId="urn:microsoft.com/office/officeart/2016/7/layout/ChevronBlockProcess"/>
    <dgm:cxn modelId="{39F55415-1CDA-4071-8133-4A4413F94C57}" type="presParOf" srcId="{4F55B0B9-FEEE-4312-B8E5-E53889919A66}" destId="{9CDC2707-7AA2-4F50-AAA6-DF6FDBBE274A}" srcOrd="1" destOrd="0" presId="urn:microsoft.com/office/officeart/2016/7/layout/ChevronBlockProcess"/>
    <dgm:cxn modelId="{9FCB7EF3-DD8B-4187-A373-2661293D6F1B}" type="presParOf" srcId="{401A1D37-871E-43AF-A6E6-E60B236E2CF5}" destId="{7F952B67-E791-4142-B975-BBBB962B0997}" srcOrd="5" destOrd="0" presId="urn:microsoft.com/office/officeart/2016/7/layout/ChevronBlockProcess"/>
    <dgm:cxn modelId="{6BC212DB-AFAF-468C-BFF6-817CEAF4764C}" type="presParOf" srcId="{401A1D37-871E-43AF-A6E6-E60B236E2CF5}" destId="{3AF8E4E6-D8D6-4B74-85C8-CE97EB0E14B5}" srcOrd="6" destOrd="0" presId="urn:microsoft.com/office/officeart/2016/7/layout/ChevronBlockProcess"/>
    <dgm:cxn modelId="{97BF8276-F744-46B7-903C-44662989E0AA}" type="presParOf" srcId="{3AF8E4E6-D8D6-4B74-85C8-CE97EB0E14B5}" destId="{926DE137-A0A7-43FA-9B44-BAF695DB7D8B}" srcOrd="0" destOrd="0" presId="urn:microsoft.com/office/officeart/2016/7/layout/ChevronBlockProcess"/>
    <dgm:cxn modelId="{CA6F8500-4B89-433F-8D91-DBA82290CF07}" type="presParOf" srcId="{3AF8E4E6-D8D6-4B74-85C8-CE97EB0E14B5}" destId="{421316A2-F0ED-48BF-9CDE-6DEC1877A933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6C611C-AC8D-432B-845F-3D81129B15CD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AU"/>
        </a:p>
      </dgm:t>
    </dgm:pt>
    <dgm:pt modelId="{9E61D0E0-1232-4236-BA09-336C8894B2CB}">
      <dgm:prSet phldrT="[Text]"/>
      <dgm:spPr/>
      <dgm:t>
        <a:bodyPr/>
        <a:lstStyle/>
        <a:p>
          <a:pPr>
            <a:buNone/>
          </a:pPr>
          <a:r>
            <a:rPr lang="en-AU" b="1" dirty="0"/>
            <a:t>Latin-based Alphabet</a:t>
          </a:r>
          <a:endParaRPr lang="en-AU" dirty="0"/>
        </a:p>
      </dgm:t>
    </dgm:pt>
    <dgm:pt modelId="{A4F0BAA5-140A-4EF8-8A23-B878965A42C7}" type="parTrans" cxnId="{BE2D915B-DBC7-49E7-B837-CA3C75819B5C}">
      <dgm:prSet/>
      <dgm:spPr/>
      <dgm:t>
        <a:bodyPr/>
        <a:lstStyle/>
        <a:p>
          <a:endParaRPr lang="en-AU"/>
        </a:p>
      </dgm:t>
    </dgm:pt>
    <dgm:pt modelId="{53A6F6A7-8CDB-4E07-B442-2FB2208E7265}" type="sibTrans" cxnId="{BE2D915B-DBC7-49E7-B837-CA3C75819B5C}">
      <dgm:prSet/>
      <dgm:spPr/>
      <dgm:t>
        <a:bodyPr/>
        <a:lstStyle/>
        <a:p>
          <a:endParaRPr lang="en-AU"/>
        </a:p>
      </dgm:t>
    </dgm:pt>
    <dgm:pt modelId="{87CC1687-8513-465A-8FA1-B0F3969544B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Used in Turkey and Syria</a:t>
          </a:r>
        </a:p>
      </dgm:t>
    </dgm:pt>
    <dgm:pt modelId="{4E8E1CC9-0981-46F0-9018-CF5A53410370}" type="parTrans" cxnId="{DDA09CB0-7361-4D86-AC4C-AA1510B7CC0E}">
      <dgm:prSet/>
      <dgm:spPr/>
      <dgm:t>
        <a:bodyPr/>
        <a:lstStyle/>
        <a:p>
          <a:endParaRPr lang="en-AU"/>
        </a:p>
      </dgm:t>
    </dgm:pt>
    <dgm:pt modelId="{ECF645A0-03A4-4D6F-A79B-3A03338ABD5E}" type="sibTrans" cxnId="{DDA09CB0-7361-4D86-AC4C-AA1510B7CC0E}">
      <dgm:prSet/>
      <dgm:spPr/>
      <dgm:t>
        <a:bodyPr/>
        <a:lstStyle/>
        <a:p>
          <a:endParaRPr lang="en-AU"/>
        </a:p>
      </dgm:t>
    </dgm:pt>
    <dgm:pt modelId="{B0A57730-4CBD-4F25-999B-7E4F80B2B1BC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Writes Northern Kurdish and </a:t>
          </a:r>
          <a:r>
            <a:rPr lang="en-US" dirty="0" err="1"/>
            <a:t>Zazaki</a:t>
          </a:r>
          <a:endParaRPr lang="en-US" dirty="0"/>
        </a:p>
      </dgm:t>
    </dgm:pt>
    <dgm:pt modelId="{3CC7956B-D7F1-4C0B-B8FA-2A7D138D206B}" type="parTrans" cxnId="{4332A9A9-C18D-4671-B9B5-C029B9C78D2E}">
      <dgm:prSet/>
      <dgm:spPr/>
      <dgm:t>
        <a:bodyPr/>
        <a:lstStyle/>
        <a:p>
          <a:endParaRPr lang="en-AU"/>
        </a:p>
      </dgm:t>
    </dgm:pt>
    <dgm:pt modelId="{1960438D-06C1-494D-8BF9-4A7A7185EBDD}" type="sibTrans" cxnId="{4332A9A9-C18D-4671-B9B5-C029B9C78D2E}">
      <dgm:prSet/>
      <dgm:spPr/>
      <dgm:t>
        <a:bodyPr/>
        <a:lstStyle/>
        <a:p>
          <a:endParaRPr lang="en-AU"/>
        </a:p>
      </dgm:t>
    </dgm:pt>
    <dgm:pt modelId="{64269F78-2DD7-4316-AF4C-96E4E89076F1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Based on 26 Latin letters + </a:t>
          </a:r>
          <a:r>
            <a:rPr lang="en-AU" dirty="0"/>
            <a:t> 5 letters: </a:t>
          </a:r>
          <a:r>
            <a:rPr lang="en-AU" b="1" dirty="0"/>
            <a:t>ş, ç, î, û, ê</a:t>
          </a:r>
          <a:endParaRPr lang="en-US" dirty="0"/>
        </a:p>
      </dgm:t>
    </dgm:pt>
    <dgm:pt modelId="{826C1723-66F8-4694-91E1-89BDCF081F1E}" type="parTrans" cxnId="{514EA228-4A2A-4F3C-96B6-EDBFD7CEAC6F}">
      <dgm:prSet/>
      <dgm:spPr/>
      <dgm:t>
        <a:bodyPr/>
        <a:lstStyle/>
        <a:p>
          <a:endParaRPr lang="en-AU"/>
        </a:p>
      </dgm:t>
    </dgm:pt>
    <dgm:pt modelId="{FC8B6275-866C-4E90-94C0-D6A3EFE1881A}" type="sibTrans" cxnId="{514EA228-4A2A-4F3C-96B6-EDBFD7CEAC6F}">
      <dgm:prSet/>
      <dgm:spPr/>
      <dgm:t>
        <a:bodyPr/>
        <a:lstStyle/>
        <a:p>
          <a:endParaRPr lang="en-AU"/>
        </a:p>
      </dgm:t>
    </dgm:pt>
    <dgm:pt modelId="{B86799C5-1050-45CD-B2AF-2FACEFD9EDDB}">
      <dgm:prSet/>
      <dgm:spPr/>
      <dgm:t>
        <a:bodyPr/>
        <a:lstStyle/>
        <a:p>
          <a:pPr>
            <a:buNone/>
          </a:pPr>
          <a:r>
            <a:rPr lang="en-AU" b="1" dirty="0"/>
            <a:t>Arabic-based Alphabet</a:t>
          </a:r>
          <a:endParaRPr lang="en-AU" dirty="0"/>
        </a:p>
      </dgm:t>
    </dgm:pt>
    <dgm:pt modelId="{2A828D4C-B3AE-40DF-960E-81A9B8E4FCEE}" type="parTrans" cxnId="{BC3A4327-34E9-4493-90C7-AD74EA52494E}">
      <dgm:prSet/>
      <dgm:spPr/>
      <dgm:t>
        <a:bodyPr/>
        <a:lstStyle/>
        <a:p>
          <a:endParaRPr lang="en-AU"/>
        </a:p>
      </dgm:t>
    </dgm:pt>
    <dgm:pt modelId="{1F6A9FC8-247A-49D6-A8D6-00B5CA215019}" type="sibTrans" cxnId="{BC3A4327-34E9-4493-90C7-AD74EA52494E}">
      <dgm:prSet/>
      <dgm:spPr/>
      <dgm:t>
        <a:bodyPr/>
        <a:lstStyle/>
        <a:p>
          <a:endParaRPr lang="en-AU"/>
        </a:p>
      </dgm:t>
    </dgm:pt>
    <dgm:pt modelId="{5B8D2AC1-1A31-4770-83F2-4A0620A5CDC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Used in Iraq and Iran</a:t>
          </a:r>
        </a:p>
      </dgm:t>
    </dgm:pt>
    <dgm:pt modelId="{9DE0D7C3-4911-49FD-B05E-39F1B2934A64}" type="parTrans" cxnId="{AF92D862-494E-457A-8816-87FEC485D952}">
      <dgm:prSet/>
      <dgm:spPr/>
      <dgm:t>
        <a:bodyPr/>
        <a:lstStyle/>
        <a:p>
          <a:endParaRPr lang="en-AU"/>
        </a:p>
      </dgm:t>
    </dgm:pt>
    <dgm:pt modelId="{20A63789-741D-4746-8037-A8C604639A7B}" type="sibTrans" cxnId="{AF92D862-494E-457A-8816-87FEC485D952}">
      <dgm:prSet/>
      <dgm:spPr/>
      <dgm:t>
        <a:bodyPr/>
        <a:lstStyle/>
        <a:p>
          <a:endParaRPr lang="en-AU"/>
        </a:p>
      </dgm:t>
    </dgm:pt>
    <dgm:pt modelId="{7C6A3731-0AAE-4DD1-A42D-3B16136B46C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Standardized in 1920s to 1970s</a:t>
          </a:r>
        </a:p>
      </dgm:t>
    </dgm:pt>
    <dgm:pt modelId="{051022F9-4B27-41CB-BD35-75699BDD8A7D}" type="parTrans" cxnId="{7BBC486A-69C2-4BDC-A871-72342E7BAAE7}">
      <dgm:prSet/>
      <dgm:spPr/>
      <dgm:t>
        <a:bodyPr/>
        <a:lstStyle/>
        <a:p>
          <a:endParaRPr lang="en-AU"/>
        </a:p>
      </dgm:t>
    </dgm:pt>
    <dgm:pt modelId="{8922827B-4563-4B7D-8D6D-7B9AA1D581A1}" type="sibTrans" cxnId="{7BBC486A-69C2-4BDC-A871-72342E7BAAE7}">
      <dgm:prSet/>
      <dgm:spPr/>
      <dgm:t>
        <a:bodyPr/>
        <a:lstStyle/>
        <a:p>
          <a:endParaRPr lang="en-AU"/>
        </a:p>
      </dgm:t>
    </dgm:pt>
    <dgm:pt modelId="{155E25DD-39EB-41E0-845B-009DA091113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Not an abjad, all vowels are written!</a:t>
          </a:r>
        </a:p>
      </dgm:t>
    </dgm:pt>
    <dgm:pt modelId="{070EF817-9C6F-4510-B65A-8141F92E85D0}" type="parTrans" cxnId="{127BDD58-AC84-4200-AB7D-DC5D5CAD49C5}">
      <dgm:prSet/>
      <dgm:spPr/>
      <dgm:t>
        <a:bodyPr/>
        <a:lstStyle/>
        <a:p>
          <a:endParaRPr lang="en-AU"/>
        </a:p>
      </dgm:t>
    </dgm:pt>
    <dgm:pt modelId="{EF8CE8FE-2656-43A3-8972-3582D0117CE2}" type="sibTrans" cxnId="{127BDD58-AC84-4200-AB7D-DC5D5CAD49C5}">
      <dgm:prSet/>
      <dgm:spPr/>
      <dgm:t>
        <a:bodyPr/>
        <a:lstStyle/>
        <a:p>
          <a:endParaRPr lang="en-AU"/>
        </a:p>
      </dgm:t>
    </dgm:pt>
    <dgm:pt modelId="{F91ED0E3-3C5F-4551-AFB4-BAD8D9218CD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dirty="0"/>
            <a:t>Adds 5 letters: </a:t>
          </a:r>
          <a:r>
            <a:rPr lang="ku-Arab-IQ" b="1" dirty="0"/>
            <a:t>ڵ, ۆ, ێ, ڕ, ڤ</a:t>
          </a:r>
          <a:endParaRPr lang="ku-Arab-IQ" dirty="0"/>
        </a:p>
      </dgm:t>
    </dgm:pt>
    <dgm:pt modelId="{534228CB-12E6-4DC9-80F9-6A1BCB9E3DB9}" type="parTrans" cxnId="{27208F3F-AD68-4283-AF31-16948940B341}">
      <dgm:prSet/>
      <dgm:spPr/>
      <dgm:t>
        <a:bodyPr/>
        <a:lstStyle/>
        <a:p>
          <a:endParaRPr lang="en-AU"/>
        </a:p>
      </dgm:t>
    </dgm:pt>
    <dgm:pt modelId="{2B374960-E10E-44AF-83E2-805E7B647675}" type="sibTrans" cxnId="{27208F3F-AD68-4283-AF31-16948940B341}">
      <dgm:prSet/>
      <dgm:spPr/>
      <dgm:t>
        <a:bodyPr/>
        <a:lstStyle/>
        <a:p>
          <a:endParaRPr lang="en-AU"/>
        </a:p>
      </dgm:t>
    </dgm:pt>
    <dgm:pt modelId="{493533F4-803E-4F2B-81C5-4AEDC4381AD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dirty="0"/>
            <a:t>Shares letters with Persian: </a:t>
          </a:r>
          <a:r>
            <a:rPr lang="ku-Arab-IQ" b="1" dirty="0"/>
            <a:t>پ, چ, ژ, گ</a:t>
          </a:r>
          <a:endParaRPr lang="ku-Arab-IQ" dirty="0"/>
        </a:p>
      </dgm:t>
    </dgm:pt>
    <dgm:pt modelId="{A780A142-FDE4-43BF-BBDB-AADBC31725E5}" type="parTrans" cxnId="{2D1B4B0D-F12C-4865-B03E-A7B4D86EADD3}">
      <dgm:prSet/>
      <dgm:spPr/>
      <dgm:t>
        <a:bodyPr/>
        <a:lstStyle/>
        <a:p>
          <a:endParaRPr lang="en-AU"/>
        </a:p>
      </dgm:t>
    </dgm:pt>
    <dgm:pt modelId="{AB23FC22-E4B9-4191-B464-7E216D67E53B}" type="sibTrans" cxnId="{2D1B4B0D-F12C-4865-B03E-A7B4D86EADD3}">
      <dgm:prSet/>
      <dgm:spPr/>
      <dgm:t>
        <a:bodyPr/>
        <a:lstStyle/>
        <a:p>
          <a:endParaRPr lang="en-AU"/>
        </a:p>
      </dgm:t>
    </dgm:pt>
    <dgm:pt modelId="{579D6297-B0AC-4D00-9A4E-2758E504771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AU" dirty="0"/>
            <a:t>Removes Arabic-specific letters: </a:t>
          </a:r>
          <a:r>
            <a:rPr lang="ku-Arab-IQ" b="1" dirty="0"/>
            <a:t>ث, ذ, ص, ض, ط, ظ</a:t>
          </a:r>
          <a:endParaRPr lang="ku-Arab-IQ" dirty="0"/>
        </a:p>
      </dgm:t>
    </dgm:pt>
    <dgm:pt modelId="{E9B09BE1-6445-4CB9-BA22-D9EC1D3DF736}" type="parTrans" cxnId="{E4BC2753-DB7D-4660-BC63-2BBC5539D9B5}">
      <dgm:prSet/>
      <dgm:spPr/>
      <dgm:t>
        <a:bodyPr/>
        <a:lstStyle/>
        <a:p>
          <a:endParaRPr lang="en-AU"/>
        </a:p>
      </dgm:t>
    </dgm:pt>
    <dgm:pt modelId="{4C0A6050-6F9B-405E-9E03-8037B557574C}" type="sibTrans" cxnId="{E4BC2753-DB7D-4660-BC63-2BBC5539D9B5}">
      <dgm:prSet/>
      <dgm:spPr/>
      <dgm:t>
        <a:bodyPr/>
        <a:lstStyle/>
        <a:p>
          <a:endParaRPr lang="en-AU"/>
        </a:p>
      </dgm:t>
    </dgm:pt>
    <dgm:pt modelId="{74BA561E-64AF-4C9A-A5AC-7017493B89F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Standardized in 1930s</a:t>
          </a:r>
          <a:endParaRPr lang="en-US" b="1" dirty="0"/>
        </a:p>
      </dgm:t>
    </dgm:pt>
    <dgm:pt modelId="{8312186D-8264-4910-9952-C2E00C56F640}" type="parTrans" cxnId="{77282B16-04B6-4843-A628-750FE8634F21}">
      <dgm:prSet/>
      <dgm:spPr/>
      <dgm:t>
        <a:bodyPr/>
        <a:lstStyle/>
        <a:p>
          <a:endParaRPr lang="en-AU"/>
        </a:p>
      </dgm:t>
    </dgm:pt>
    <dgm:pt modelId="{A8A8272C-87D2-4887-A3FD-024E083EB866}" type="sibTrans" cxnId="{77282B16-04B6-4843-A628-750FE8634F21}">
      <dgm:prSet/>
      <dgm:spPr/>
      <dgm:t>
        <a:bodyPr/>
        <a:lstStyle/>
        <a:p>
          <a:endParaRPr lang="en-AU"/>
        </a:p>
      </dgm:t>
    </dgm:pt>
    <dgm:pt modelId="{A9489C5A-12F1-49E7-8179-6C8903507AD5}" type="pres">
      <dgm:prSet presAssocID="{456C611C-AC8D-432B-845F-3D81129B15CD}" presName="linear" presStyleCnt="0">
        <dgm:presLayoutVars>
          <dgm:dir/>
          <dgm:animLvl val="lvl"/>
          <dgm:resizeHandles val="exact"/>
        </dgm:presLayoutVars>
      </dgm:prSet>
      <dgm:spPr/>
    </dgm:pt>
    <dgm:pt modelId="{B07862BF-5BD7-4E9B-AAEE-C9CEEE078B99}" type="pres">
      <dgm:prSet presAssocID="{9E61D0E0-1232-4236-BA09-336C8894B2CB}" presName="parentLin" presStyleCnt="0"/>
      <dgm:spPr/>
    </dgm:pt>
    <dgm:pt modelId="{0442F95C-DA88-4CEB-BB11-96F14A8D3431}" type="pres">
      <dgm:prSet presAssocID="{9E61D0E0-1232-4236-BA09-336C8894B2CB}" presName="parentLeftMargin" presStyleLbl="node1" presStyleIdx="0" presStyleCnt="2"/>
      <dgm:spPr/>
    </dgm:pt>
    <dgm:pt modelId="{9F6F5518-A49F-4481-BD6E-770A3BCC6C15}" type="pres">
      <dgm:prSet presAssocID="{9E61D0E0-1232-4236-BA09-336C8894B2C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86D2AF5-DC18-452B-A3CB-2E8E77E5F8F0}" type="pres">
      <dgm:prSet presAssocID="{9E61D0E0-1232-4236-BA09-336C8894B2CB}" presName="negativeSpace" presStyleCnt="0"/>
      <dgm:spPr/>
    </dgm:pt>
    <dgm:pt modelId="{102CD3B2-A4E7-4D34-9541-EE57B20B614B}" type="pres">
      <dgm:prSet presAssocID="{9E61D0E0-1232-4236-BA09-336C8894B2CB}" presName="childText" presStyleLbl="conFgAcc1" presStyleIdx="0" presStyleCnt="2">
        <dgm:presLayoutVars>
          <dgm:bulletEnabled val="1"/>
        </dgm:presLayoutVars>
      </dgm:prSet>
      <dgm:spPr/>
    </dgm:pt>
    <dgm:pt modelId="{628C38B8-B6C2-4C36-AF9C-BF3C34AB1540}" type="pres">
      <dgm:prSet presAssocID="{53A6F6A7-8CDB-4E07-B442-2FB2208E7265}" presName="spaceBetweenRectangles" presStyleCnt="0"/>
      <dgm:spPr/>
    </dgm:pt>
    <dgm:pt modelId="{F5373507-BD5A-49D5-94CB-29E370031C7D}" type="pres">
      <dgm:prSet presAssocID="{B86799C5-1050-45CD-B2AF-2FACEFD9EDDB}" presName="parentLin" presStyleCnt="0"/>
      <dgm:spPr/>
    </dgm:pt>
    <dgm:pt modelId="{768575F3-C2E0-4099-AEC6-59E135DC380D}" type="pres">
      <dgm:prSet presAssocID="{B86799C5-1050-45CD-B2AF-2FACEFD9EDDB}" presName="parentLeftMargin" presStyleLbl="node1" presStyleIdx="0" presStyleCnt="2"/>
      <dgm:spPr/>
    </dgm:pt>
    <dgm:pt modelId="{7558BA14-9725-45A5-B079-CFAA0D52CB8C}" type="pres">
      <dgm:prSet presAssocID="{B86799C5-1050-45CD-B2AF-2FACEFD9EDD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009B4FD-521C-4C62-85F9-2D703717EFEB}" type="pres">
      <dgm:prSet presAssocID="{B86799C5-1050-45CD-B2AF-2FACEFD9EDDB}" presName="negativeSpace" presStyleCnt="0"/>
      <dgm:spPr/>
    </dgm:pt>
    <dgm:pt modelId="{2430D561-17F3-429B-9F9C-838173223591}" type="pres">
      <dgm:prSet presAssocID="{B86799C5-1050-45CD-B2AF-2FACEFD9EDD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4AD8800-F58F-408B-B050-CC45372416D7}" type="presOf" srcId="{87CC1687-8513-465A-8FA1-B0F3969544B7}" destId="{102CD3B2-A4E7-4D34-9541-EE57B20B614B}" srcOrd="0" destOrd="0" presId="urn:microsoft.com/office/officeart/2005/8/layout/list1"/>
    <dgm:cxn modelId="{2D1B4B0D-F12C-4865-B03E-A7B4D86EADD3}" srcId="{B86799C5-1050-45CD-B2AF-2FACEFD9EDDB}" destId="{493533F4-803E-4F2B-81C5-4AEDC4381AD6}" srcOrd="4" destOrd="0" parTransId="{A780A142-FDE4-43BF-BBDB-AADBC31725E5}" sibTransId="{AB23FC22-E4B9-4191-B464-7E216D67E53B}"/>
    <dgm:cxn modelId="{34F3620E-2823-48CB-98B3-B534C8370BEF}" type="presOf" srcId="{B86799C5-1050-45CD-B2AF-2FACEFD9EDDB}" destId="{768575F3-C2E0-4099-AEC6-59E135DC380D}" srcOrd="0" destOrd="0" presId="urn:microsoft.com/office/officeart/2005/8/layout/list1"/>
    <dgm:cxn modelId="{77282B16-04B6-4843-A628-750FE8634F21}" srcId="{9E61D0E0-1232-4236-BA09-336C8894B2CB}" destId="{74BA561E-64AF-4C9A-A5AC-7017493B89F7}" srcOrd="1" destOrd="0" parTransId="{8312186D-8264-4910-9952-C2E00C56F640}" sibTransId="{A8A8272C-87D2-4887-A3FD-024E083EB866}"/>
    <dgm:cxn modelId="{BC3A4327-34E9-4493-90C7-AD74EA52494E}" srcId="{456C611C-AC8D-432B-845F-3D81129B15CD}" destId="{B86799C5-1050-45CD-B2AF-2FACEFD9EDDB}" srcOrd="1" destOrd="0" parTransId="{2A828D4C-B3AE-40DF-960E-81A9B8E4FCEE}" sibTransId="{1F6A9FC8-247A-49D6-A8D6-00B5CA215019}"/>
    <dgm:cxn modelId="{514EA228-4A2A-4F3C-96B6-EDBFD7CEAC6F}" srcId="{9E61D0E0-1232-4236-BA09-336C8894B2CB}" destId="{64269F78-2DD7-4316-AF4C-96E4E89076F1}" srcOrd="3" destOrd="0" parTransId="{826C1723-66F8-4694-91E1-89BDCF081F1E}" sibTransId="{FC8B6275-866C-4E90-94C0-D6A3EFE1881A}"/>
    <dgm:cxn modelId="{27208F3F-AD68-4283-AF31-16948940B341}" srcId="{B86799C5-1050-45CD-B2AF-2FACEFD9EDDB}" destId="{F91ED0E3-3C5F-4551-AFB4-BAD8D9218CDE}" srcOrd="3" destOrd="0" parTransId="{534228CB-12E6-4DC9-80F9-6A1BCB9E3DB9}" sibTransId="{2B374960-E10E-44AF-83E2-805E7B647675}"/>
    <dgm:cxn modelId="{BE2D915B-DBC7-49E7-B837-CA3C75819B5C}" srcId="{456C611C-AC8D-432B-845F-3D81129B15CD}" destId="{9E61D0E0-1232-4236-BA09-336C8894B2CB}" srcOrd="0" destOrd="0" parTransId="{A4F0BAA5-140A-4EF8-8A23-B878965A42C7}" sibTransId="{53A6F6A7-8CDB-4E07-B442-2FB2208E7265}"/>
    <dgm:cxn modelId="{BBD0165C-157F-4898-9FE5-5E870A63C061}" type="presOf" srcId="{B0A57730-4CBD-4F25-999B-7E4F80B2B1BC}" destId="{102CD3B2-A4E7-4D34-9541-EE57B20B614B}" srcOrd="0" destOrd="2" presId="urn:microsoft.com/office/officeart/2005/8/layout/list1"/>
    <dgm:cxn modelId="{AF92D862-494E-457A-8816-87FEC485D952}" srcId="{B86799C5-1050-45CD-B2AF-2FACEFD9EDDB}" destId="{5B8D2AC1-1A31-4770-83F2-4A0620A5CDC4}" srcOrd="0" destOrd="0" parTransId="{9DE0D7C3-4911-49FD-B05E-39F1B2934A64}" sibTransId="{20A63789-741D-4746-8037-A8C604639A7B}"/>
    <dgm:cxn modelId="{17FC8665-74B4-4686-A295-DC5D74594DB1}" type="presOf" srcId="{9E61D0E0-1232-4236-BA09-336C8894B2CB}" destId="{0442F95C-DA88-4CEB-BB11-96F14A8D3431}" srcOrd="0" destOrd="0" presId="urn:microsoft.com/office/officeart/2005/8/layout/list1"/>
    <dgm:cxn modelId="{AB6FA968-2B32-45C9-8D71-17958D350E44}" type="presOf" srcId="{5B8D2AC1-1A31-4770-83F2-4A0620A5CDC4}" destId="{2430D561-17F3-429B-9F9C-838173223591}" srcOrd="0" destOrd="0" presId="urn:microsoft.com/office/officeart/2005/8/layout/list1"/>
    <dgm:cxn modelId="{7BBC486A-69C2-4BDC-A871-72342E7BAAE7}" srcId="{B86799C5-1050-45CD-B2AF-2FACEFD9EDDB}" destId="{7C6A3731-0AAE-4DD1-A42D-3B16136B46C6}" srcOrd="1" destOrd="0" parTransId="{051022F9-4B27-41CB-BD35-75699BDD8A7D}" sibTransId="{8922827B-4563-4B7D-8D6D-7B9AA1D581A1}"/>
    <dgm:cxn modelId="{E4BC2753-DB7D-4660-BC63-2BBC5539D9B5}" srcId="{B86799C5-1050-45CD-B2AF-2FACEFD9EDDB}" destId="{579D6297-B0AC-4D00-9A4E-2758E5047719}" srcOrd="5" destOrd="0" parTransId="{E9B09BE1-6445-4CB9-BA22-D9EC1D3DF736}" sibTransId="{4C0A6050-6F9B-405E-9E03-8037B557574C}"/>
    <dgm:cxn modelId="{3A405954-22B0-4B97-9852-8F53BEB4D147}" type="presOf" srcId="{456C611C-AC8D-432B-845F-3D81129B15CD}" destId="{A9489C5A-12F1-49E7-8179-6C8903507AD5}" srcOrd="0" destOrd="0" presId="urn:microsoft.com/office/officeart/2005/8/layout/list1"/>
    <dgm:cxn modelId="{127BDD58-AC84-4200-AB7D-DC5D5CAD49C5}" srcId="{B86799C5-1050-45CD-B2AF-2FACEFD9EDDB}" destId="{155E25DD-39EB-41E0-845B-009DA0911134}" srcOrd="2" destOrd="0" parTransId="{070EF817-9C6F-4510-B65A-8141F92E85D0}" sibTransId="{EF8CE8FE-2656-43A3-8972-3582D0117CE2}"/>
    <dgm:cxn modelId="{ECCAE779-1968-40E2-81E4-B5A691A5A0BD}" type="presOf" srcId="{9E61D0E0-1232-4236-BA09-336C8894B2CB}" destId="{9F6F5518-A49F-4481-BD6E-770A3BCC6C15}" srcOrd="1" destOrd="0" presId="urn:microsoft.com/office/officeart/2005/8/layout/list1"/>
    <dgm:cxn modelId="{61D31B8D-4E57-447B-A0E9-C9333500ED9D}" type="presOf" srcId="{74BA561E-64AF-4C9A-A5AC-7017493B89F7}" destId="{102CD3B2-A4E7-4D34-9541-EE57B20B614B}" srcOrd="0" destOrd="1" presId="urn:microsoft.com/office/officeart/2005/8/layout/list1"/>
    <dgm:cxn modelId="{E0BE9F91-F36D-4505-A393-C6C34D65FBFB}" type="presOf" srcId="{579D6297-B0AC-4D00-9A4E-2758E5047719}" destId="{2430D561-17F3-429B-9F9C-838173223591}" srcOrd="0" destOrd="5" presId="urn:microsoft.com/office/officeart/2005/8/layout/list1"/>
    <dgm:cxn modelId="{4332A9A9-C18D-4671-B9B5-C029B9C78D2E}" srcId="{9E61D0E0-1232-4236-BA09-336C8894B2CB}" destId="{B0A57730-4CBD-4F25-999B-7E4F80B2B1BC}" srcOrd="2" destOrd="0" parTransId="{3CC7956B-D7F1-4C0B-B8FA-2A7D138D206B}" sibTransId="{1960438D-06C1-494D-8BF9-4A7A7185EBDD}"/>
    <dgm:cxn modelId="{13E251AC-83BA-4737-BA12-BDDE2E7C6986}" type="presOf" srcId="{493533F4-803E-4F2B-81C5-4AEDC4381AD6}" destId="{2430D561-17F3-429B-9F9C-838173223591}" srcOrd="0" destOrd="4" presId="urn:microsoft.com/office/officeart/2005/8/layout/list1"/>
    <dgm:cxn modelId="{DDA09CB0-7361-4D86-AC4C-AA1510B7CC0E}" srcId="{9E61D0E0-1232-4236-BA09-336C8894B2CB}" destId="{87CC1687-8513-465A-8FA1-B0F3969544B7}" srcOrd="0" destOrd="0" parTransId="{4E8E1CC9-0981-46F0-9018-CF5A53410370}" sibTransId="{ECF645A0-03A4-4D6F-A79B-3A03338ABD5E}"/>
    <dgm:cxn modelId="{A5CA80B8-C1D5-4ADE-BC5C-57557C7292A9}" type="presOf" srcId="{7C6A3731-0AAE-4DD1-A42D-3B16136B46C6}" destId="{2430D561-17F3-429B-9F9C-838173223591}" srcOrd="0" destOrd="1" presId="urn:microsoft.com/office/officeart/2005/8/layout/list1"/>
    <dgm:cxn modelId="{C7E920CB-2E3C-48A9-A37F-8506E7E9D78A}" type="presOf" srcId="{155E25DD-39EB-41E0-845B-009DA0911134}" destId="{2430D561-17F3-429B-9F9C-838173223591}" srcOrd="0" destOrd="2" presId="urn:microsoft.com/office/officeart/2005/8/layout/list1"/>
    <dgm:cxn modelId="{16EB31CB-11F2-4DC5-8C2E-03FA9397B181}" type="presOf" srcId="{B86799C5-1050-45CD-B2AF-2FACEFD9EDDB}" destId="{7558BA14-9725-45A5-B079-CFAA0D52CB8C}" srcOrd="1" destOrd="0" presId="urn:microsoft.com/office/officeart/2005/8/layout/list1"/>
    <dgm:cxn modelId="{31D80BD4-67E5-489A-91E9-B49EA76BFDA3}" type="presOf" srcId="{64269F78-2DD7-4316-AF4C-96E4E89076F1}" destId="{102CD3B2-A4E7-4D34-9541-EE57B20B614B}" srcOrd="0" destOrd="3" presId="urn:microsoft.com/office/officeart/2005/8/layout/list1"/>
    <dgm:cxn modelId="{E2BCE4F0-846C-464B-BC03-3296C4D37DA8}" type="presOf" srcId="{F91ED0E3-3C5F-4551-AFB4-BAD8D9218CDE}" destId="{2430D561-17F3-429B-9F9C-838173223591}" srcOrd="0" destOrd="3" presId="urn:microsoft.com/office/officeart/2005/8/layout/list1"/>
    <dgm:cxn modelId="{3EECF233-B41B-45BE-9894-ED7D24BE9B8C}" type="presParOf" srcId="{A9489C5A-12F1-49E7-8179-6C8903507AD5}" destId="{B07862BF-5BD7-4E9B-AAEE-C9CEEE078B99}" srcOrd="0" destOrd="0" presId="urn:microsoft.com/office/officeart/2005/8/layout/list1"/>
    <dgm:cxn modelId="{8F0ACFCF-0C09-4FCF-B0DF-4C0A353750D2}" type="presParOf" srcId="{B07862BF-5BD7-4E9B-AAEE-C9CEEE078B99}" destId="{0442F95C-DA88-4CEB-BB11-96F14A8D3431}" srcOrd="0" destOrd="0" presId="urn:microsoft.com/office/officeart/2005/8/layout/list1"/>
    <dgm:cxn modelId="{66FB814A-7CBA-4AF9-8A24-5A32FB47A3AB}" type="presParOf" srcId="{B07862BF-5BD7-4E9B-AAEE-C9CEEE078B99}" destId="{9F6F5518-A49F-4481-BD6E-770A3BCC6C15}" srcOrd="1" destOrd="0" presId="urn:microsoft.com/office/officeart/2005/8/layout/list1"/>
    <dgm:cxn modelId="{90E1D900-45D3-4D55-A38E-BA4E0E8CB676}" type="presParOf" srcId="{A9489C5A-12F1-49E7-8179-6C8903507AD5}" destId="{186D2AF5-DC18-452B-A3CB-2E8E77E5F8F0}" srcOrd="1" destOrd="0" presId="urn:microsoft.com/office/officeart/2005/8/layout/list1"/>
    <dgm:cxn modelId="{33AA39BE-B04E-4272-A11A-2CFC9AC6B03F}" type="presParOf" srcId="{A9489C5A-12F1-49E7-8179-6C8903507AD5}" destId="{102CD3B2-A4E7-4D34-9541-EE57B20B614B}" srcOrd="2" destOrd="0" presId="urn:microsoft.com/office/officeart/2005/8/layout/list1"/>
    <dgm:cxn modelId="{8439F331-6CDF-4CA4-81F0-A6EAA9BA750E}" type="presParOf" srcId="{A9489C5A-12F1-49E7-8179-6C8903507AD5}" destId="{628C38B8-B6C2-4C36-AF9C-BF3C34AB1540}" srcOrd="3" destOrd="0" presId="urn:microsoft.com/office/officeart/2005/8/layout/list1"/>
    <dgm:cxn modelId="{758ED374-2E5B-4C42-9E3F-D322731DFE8D}" type="presParOf" srcId="{A9489C5A-12F1-49E7-8179-6C8903507AD5}" destId="{F5373507-BD5A-49D5-94CB-29E370031C7D}" srcOrd="4" destOrd="0" presId="urn:microsoft.com/office/officeart/2005/8/layout/list1"/>
    <dgm:cxn modelId="{4DBC7264-C0F1-49F2-B4DB-77E1C2D37A0D}" type="presParOf" srcId="{F5373507-BD5A-49D5-94CB-29E370031C7D}" destId="{768575F3-C2E0-4099-AEC6-59E135DC380D}" srcOrd="0" destOrd="0" presId="urn:microsoft.com/office/officeart/2005/8/layout/list1"/>
    <dgm:cxn modelId="{5B7003A8-9787-435F-BB2F-44A051280A40}" type="presParOf" srcId="{F5373507-BD5A-49D5-94CB-29E370031C7D}" destId="{7558BA14-9725-45A5-B079-CFAA0D52CB8C}" srcOrd="1" destOrd="0" presId="urn:microsoft.com/office/officeart/2005/8/layout/list1"/>
    <dgm:cxn modelId="{BAC677D7-D40B-48EB-9D89-4DF8BD150E40}" type="presParOf" srcId="{A9489C5A-12F1-49E7-8179-6C8903507AD5}" destId="{D009B4FD-521C-4C62-85F9-2D703717EFEB}" srcOrd="5" destOrd="0" presId="urn:microsoft.com/office/officeart/2005/8/layout/list1"/>
    <dgm:cxn modelId="{084EA86A-5888-4FC1-B977-5F2D608B2F5C}" type="presParOf" srcId="{A9489C5A-12F1-49E7-8179-6C8903507AD5}" destId="{2430D561-17F3-429B-9F9C-83817322359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28B55-3E7A-4857-9ECA-979B9DE69091}">
      <dsp:nvSpPr>
        <dsp:cNvPr id="0" name=""/>
        <dsp:cNvSpPr/>
      </dsp:nvSpPr>
      <dsp:spPr>
        <a:xfrm>
          <a:off x="13529" y="332112"/>
          <a:ext cx="2974120" cy="892236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166" tIns="110166" rIns="110166" bIns="11016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Iraq</a:t>
          </a:r>
          <a:endParaRPr lang="en-AU" sz="2800" kern="1200" dirty="0"/>
        </a:p>
      </dsp:txBody>
      <dsp:txXfrm>
        <a:off x="281200" y="332112"/>
        <a:ext cx="2438778" cy="892236"/>
      </dsp:txXfrm>
    </dsp:sp>
    <dsp:sp modelId="{B2BE0736-7DB3-42DC-8302-C9B30629AC99}">
      <dsp:nvSpPr>
        <dsp:cNvPr id="0" name=""/>
        <dsp:cNvSpPr/>
      </dsp:nvSpPr>
      <dsp:spPr>
        <a:xfrm>
          <a:off x="13529" y="1224348"/>
          <a:ext cx="2706449" cy="40167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70" tIns="213870" rIns="213870" bIns="42773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Taught in schools since the 1960s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Co-official with Arabic under the 2005 Constitution, especially in the Kurdistan Region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Used in government, media, and business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 err="1"/>
            <a:t>Hawrami</a:t>
          </a:r>
          <a:r>
            <a:rPr lang="en-US" sz="1700" kern="1200" dirty="0"/>
            <a:t> is endangered; many villages were destroyed under Saddam Hussein</a:t>
          </a:r>
        </a:p>
      </dsp:txBody>
      <dsp:txXfrm>
        <a:off x="13529" y="1224348"/>
        <a:ext cx="2706449" cy="4016723"/>
      </dsp:txXfrm>
    </dsp:sp>
    <dsp:sp modelId="{EBE4BCC1-A543-485C-89DB-3EEF5CDDCE47}">
      <dsp:nvSpPr>
        <dsp:cNvPr id="0" name=""/>
        <dsp:cNvSpPr/>
      </dsp:nvSpPr>
      <dsp:spPr>
        <a:xfrm>
          <a:off x="2928969" y="332112"/>
          <a:ext cx="2974120" cy="892236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166" tIns="110166" rIns="110166" bIns="11016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Iran</a:t>
          </a:r>
          <a:endParaRPr lang="en-AU" sz="2800" kern="1200" dirty="0"/>
        </a:p>
      </dsp:txBody>
      <dsp:txXfrm>
        <a:off x="3196640" y="332112"/>
        <a:ext cx="2438778" cy="892236"/>
      </dsp:txXfrm>
    </dsp:sp>
    <dsp:sp modelId="{8F46F177-711D-42D9-B9DE-302D52E8F4FD}">
      <dsp:nvSpPr>
        <dsp:cNvPr id="0" name=""/>
        <dsp:cNvSpPr/>
      </dsp:nvSpPr>
      <dsp:spPr>
        <a:xfrm>
          <a:off x="2928969" y="1224348"/>
          <a:ext cx="2706449" cy="40167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70" tIns="213870" rIns="213870" bIns="42773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AU" sz="1700" kern="1200" dirty="0"/>
            <a:t>Not taught in schools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Since 2015, a BA program in Kurdish Language and Literature at one university</a:t>
          </a:r>
        </a:p>
      </dsp:txBody>
      <dsp:txXfrm>
        <a:off x="2928969" y="1224348"/>
        <a:ext cx="2706449" cy="4016723"/>
      </dsp:txXfrm>
    </dsp:sp>
    <dsp:sp modelId="{4F0DCDD6-5E17-408A-BCD3-CEC58BAB2524}">
      <dsp:nvSpPr>
        <dsp:cNvPr id="0" name=""/>
        <dsp:cNvSpPr/>
      </dsp:nvSpPr>
      <dsp:spPr>
        <a:xfrm>
          <a:off x="5844409" y="332112"/>
          <a:ext cx="2974120" cy="892236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166" tIns="110166" rIns="110166" bIns="11016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/>
            <a:t>Turkey</a:t>
          </a:r>
          <a:endParaRPr lang="en-AU" sz="2800" kern="1200"/>
        </a:p>
      </dsp:txBody>
      <dsp:txXfrm>
        <a:off x="6112080" y="332112"/>
        <a:ext cx="2438778" cy="892236"/>
      </dsp:txXfrm>
    </dsp:sp>
    <dsp:sp modelId="{9CDC2707-7AA2-4F50-AAA6-DF6FDBBE274A}">
      <dsp:nvSpPr>
        <dsp:cNvPr id="0" name=""/>
        <dsp:cNvSpPr/>
      </dsp:nvSpPr>
      <dsp:spPr>
        <a:xfrm>
          <a:off x="5844409" y="1224348"/>
          <a:ext cx="2706449" cy="40167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70" tIns="213870" rIns="213870" bIns="42773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Strictly banned in public use in the late 20th century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Language shift among younger generations toward Turkish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Since 2009, BA programs in Kurdish at a few universities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Since 2012, elective Kurdish courses in high schools, 2 hours per week</a:t>
          </a:r>
        </a:p>
      </dsp:txBody>
      <dsp:txXfrm>
        <a:off x="5844409" y="1224348"/>
        <a:ext cx="2706449" cy="4016723"/>
      </dsp:txXfrm>
    </dsp:sp>
    <dsp:sp modelId="{926DE137-A0A7-43FA-9B44-BAF695DB7D8B}">
      <dsp:nvSpPr>
        <dsp:cNvPr id="0" name=""/>
        <dsp:cNvSpPr/>
      </dsp:nvSpPr>
      <dsp:spPr>
        <a:xfrm>
          <a:off x="8759850" y="332112"/>
          <a:ext cx="2974120" cy="892236"/>
        </a:xfrm>
        <a:prstGeom prst="chevron">
          <a:avLst>
            <a:gd name="adj" fmla="val 3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166" tIns="110166" rIns="110166" bIns="11016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b="1" kern="1200" dirty="0"/>
            <a:t>Syria</a:t>
          </a:r>
          <a:endParaRPr lang="en-AU" sz="2800" kern="1200" dirty="0"/>
        </a:p>
      </dsp:txBody>
      <dsp:txXfrm>
        <a:off x="9027521" y="332112"/>
        <a:ext cx="2438778" cy="892236"/>
      </dsp:txXfrm>
    </dsp:sp>
    <dsp:sp modelId="{421316A2-F0ED-48BF-9CDE-6DEC1877A933}">
      <dsp:nvSpPr>
        <dsp:cNvPr id="0" name=""/>
        <dsp:cNvSpPr/>
      </dsp:nvSpPr>
      <dsp:spPr>
        <a:xfrm>
          <a:off x="8759850" y="1224348"/>
          <a:ext cx="2706449" cy="40167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870" tIns="213870" rIns="213870" bIns="427739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Strictly banned under the Assad regime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Official language in the Rojava Autonomous Administration since 2012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700" kern="1200" dirty="0"/>
            <a:t>Recognized as a national </a:t>
          </a:r>
          <a:r>
            <a:rPr lang="en-US" sz="1700" kern="1200"/>
            <a:t>language recently</a:t>
          </a:r>
          <a:endParaRPr lang="en-US" sz="1700" kern="1200" dirty="0"/>
        </a:p>
      </dsp:txBody>
      <dsp:txXfrm>
        <a:off x="8759850" y="1224348"/>
        <a:ext cx="2706449" cy="40167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CD3B2-A4E7-4D34-9541-EE57B20B614B}">
      <dsp:nvSpPr>
        <dsp:cNvPr id="0" name=""/>
        <dsp:cNvSpPr/>
      </dsp:nvSpPr>
      <dsp:spPr>
        <a:xfrm>
          <a:off x="0" y="429195"/>
          <a:ext cx="7269092" cy="1918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4162" tIns="437388" rIns="56416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Used in Turkey and Syria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Standardized in 1930s</a:t>
          </a:r>
          <a:endParaRPr lang="en-US" sz="2100" b="1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Writes Northern Kurdish and </a:t>
          </a:r>
          <a:r>
            <a:rPr lang="en-US" sz="2100" kern="1200" dirty="0" err="1"/>
            <a:t>Zazaki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Based on 26 Latin letters + </a:t>
          </a:r>
          <a:r>
            <a:rPr lang="en-AU" sz="2100" kern="1200" dirty="0"/>
            <a:t> 5 letters: </a:t>
          </a:r>
          <a:r>
            <a:rPr lang="en-AU" sz="2100" b="1" kern="1200" dirty="0"/>
            <a:t>ş, ç, î, û, ê</a:t>
          </a:r>
          <a:endParaRPr lang="en-US" sz="2100" kern="1200" dirty="0"/>
        </a:p>
      </dsp:txBody>
      <dsp:txXfrm>
        <a:off x="0" y="429195"/>
        <a:ext cx="7269092" cy="1918350"/>
      </dsp:txXfrm>
    </dsp:sp>
    <dsp:sp modelId="{9F6F5518-A49F-4481-BD6E-770A3BCC6C15}">
      <dsp:nvSpPr>
        <dsp:cNvPr id="0" name=""/>
        <dsp:cNvSpPr/>
      </dsp:nvSpPr>
      <dsp:spPr>
        <a:xfrm>
          <a:off x="363454" y="119235"/>
          <a:ext cx="5088364" cy="6199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328" tIns="0" rIns="19232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b="1" kern="1200" dirty="0"/>
            <a:t>Latin-based Alphabet</a:t>
          </a:r>
          <a:endParaRPr lang="en-AU" sz="2100" kern="1200" dirty="0"/>
        </a:p>
      </dsp:txBody>
      <dsp:txXfrm>
        <a:off x="393716" y="149497"/>
        <a:ext cx="5027840" cy="559396"/>
      </dsp:txXfrm>
    </dsp:sp>
    <dsp:sp modelId="{2430D561-17F3-429B-9F9C-838173223591}">
      <dsp:nvSpPr>
        <dsp:cNvPr id="0" name=""/>
        <dsp:cNvSpPr/>
      </dsp:nvSpPr>
      <dsp:spPr>
        <a:xfrm>
          <a:off x="0" y="2770905"/>
          <a:ext cx="7269092" cy="264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4162" tIns="437388" rIns="564162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Used in Iraq and Iran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Standardized in 1920s to 1970s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100" kern="1200" dirty="0"/>
            <a:t>Not an abjad, all vowels are written!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AU" sz="2100" kern="1200" dirty="0"/>
            <a:t>Adds 5 letters: </a:t>
          </a:r>
          <a:r>
            <a:rPr lang="ku-Arab-IQ" sz="2100" b="1" kern="1200" dirty="0"/>
            <a:t>ڵ, ۆ, ێ, ڕ, ڤ</a:t>
          </a:r>
          <a:endParaRPr lang="ku-Arab-IQ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AU" sz="2100" kern="1200" dirty="0"/>
            <a:t>Shares letters with Persian: </a:t>
          </a:r>
          <a:r>
            <a:rPr lang="ku-Arab-IQ" sz="2100" b="1" kern="1200" dirty="0"/>
            <a:t>پ, چ, ژ, گ</a:t>
          </a:r>
          <a:endParaRPr lang="ku-Arab-IQ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AU" sz="2100" kern="1200" dirty="0"/>
            <a:t>Removes Arabic-specific letters: </a:t>
          </a:r>
          <a:r>
            <a:rPr lang="ku-Arab-IQ" sz="2100" b="1" kern="1200" dirty="0"/>
            <a:t>ث, ذ, ص, ض, ط, ظ</a:t>
          </a:r>
          <a:endParaRPr lang="ku-Arab-IQ" sz="2100" kern="1200" dirty="0"/>
        </a:p>
      </dsp:txBody>
      <dsp:txXfrm>
        <a:off x="0" y="2770905"/>
        <a:ext cx="7269092" cy="2646000"/>
      </dsp:txXfrm>
    </dsp:sp>
    <dsp:sp modelId="{7558BA14-9725-45A5-B079-CFAA0D52CB8C}">
      <dsp:nvSpPr>
        <dsp:cNvPr id="0" name=""/>
        <dsp:cNvSpPr/>
      </dsp:nvSpPr>
      <dsp:spPr>
        <a:xfrm>
          <a:off x="363454" y="2460945"/>
          <a:ext cx="5088364" cy="61992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328" tIns="0" rIns="19232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b="1" kern="1200" dirty="0"/>
            <a:t>Arabic-based Alphabet</a:t>
          </a:r>
          <a:endParaRPr lang="en-AU" sz="2100" kern="1200" dirty="0"/>
        </a:p>
      </dsp:txBody>
      <dsp:txXfrm>
        <a:off x="393716" y="2491207"/>
        <a:ext cx="5027840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01E0D-36BC-4C75-AD9F-E9F3B3018F15}" type="datetimeFigureOut">
              <a:rPr lang="en-AU" smtClean="0"/>
              <a:t>2026-02-19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74770-EC5D-406D-82AE-D0724783085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1560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174770-EC5D-406D-82AE-D07247830853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5687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FFCCA-682C-575B-18A6-608AB4A2A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50D872-10EB-854A-819E-534B068E4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97141-2E31-2BAE-573B-156735239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359E6-A7D6-2388-E4F3-7679FE6C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87F54-AA61-3DAB-0624-1E0B28D6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797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5706E-C895-13F5-4315-398F7567D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9" y="365125"/>
            <a:ext cx="10823975" cy="7016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B2F7A-A8FB-2C33-9852-3025EBBAC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270000"/>
            <a:ext cx="10823976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DBC5A-4A47-2506-291F-2CE25B8AB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3826" y="6274802"/>
            <a:ext cx="495300" cy="365125"/>
          </a:xfrm>
        </p:spPr>
        <p:txBody>
          <a:bodyPr/>
          <a:lstStyle/>
          <a:p>
            <a:fld id="{36C3F9E0-1D33-49F4-9082-97CEB43DCC3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543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C165B6-2604-DC8F-59A8-9F7C138F0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34A89-6622-8F1D-7CDC-39268B29B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482F7-3812-CB1C-F988-2210A00FE3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44AED-8C1B-6FD7-8CE0-A8890B996E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BDBE-B182-7DB0-09AB-EC8B2A9F9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C3F9E0-1D33-49F4-9082-97CEB43DCC3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0419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feit-fol.github.io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sosoft.github.io/generator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lpkurdi.com/en/noun-adjectiv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lpkurdi.com/en" TargetMode="External"/><Relationship Id="rId2" Type="http://schemas.openxmlformats.org/officeDocument/2006/relationships/hyperlink" Target="https://asosoft.github.io/generator/verb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lpkurdi.com/ku/spell-checker" TargetMode="External"/><Relationship Id="rId7" Type="http://schemas.openxmlformats.org/officeDocument/2006/relationships/hyperlink" Target="https://nlpkurdi.com/ku/text-to-speech" TargetMode="External"/><Relationship Id="rId2" Type="http://schemas.openxmlformats.org/officeDocument/2006/relationships/hyperlink" Target="https://spell.kurdinus.com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jiridastkrd.com/" TargetMode="External"/><Relationship Id="rId5" Type="http://schemas.openxmlformats.org/officeDocument/2006/relationships/hyperlink" Target="https://t.me/AsosSoftSTT_bot/" TargetMode="External"/><Relationship Id="rId4" Type="http://schemas.openxmlformats.org/officeDocument/2006/relationships/hyperlink" Target="https://halachn.pkrd.ai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5Z9GfKVi_X0" TargetMode="External"/><Relationship Id="rId3" Type="http://schemas.openxmlformats.org/officeDocument/2006/relationships/hyperlink" Target="https://ku.wikipedia.org/" TargetMode="External"/><Relationship Id="rId7" Type="http://schemas.openxmlformats.org/officeDocument/2006/relationships/hyperlink" Target="https://www.youtube.com/watch?v=mQwEreh1Alk" TargetMode="External"/><Relationship Id="rId2" Type="http://schemas.openxmlformats.org/officeDocument/2006/relationships/hyperlink" Target="https://ckb.wikipedi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ooks.vejin.net/en" TargetMode="External"/><Relationship Id="rId5" Type="http://schemas.openxmlformats.org/officeDocument/2006/relationships/hyperlink" Target="https://lex.vejin.net/en" TargetMode="External"/><Relationship Id="rId4" Type="http://schemas.openxmlformats.org/officeDocument/2006/relationships/hyperlink" Target="https://dqi.wikipedia.org/" TargetMode="External"/><Relationship Id="rId9" Type="http://schemas.openxmlformats.org/officeDocument/2006/relationships/hyperlink" Target="https://www.youtube.com/watch?v=UFbUp8916_o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راهنمای سفر به اورامان تخت + هزینه ها در 1404">
            <a:extLst>
              <a:ext uri="{FF2B5EF4-FFF2-40B4-BE49-F238E27FC236}">
                <a16:creationId xmlns:a16="http://schemas.microsoft.com/office/drawing/2014/main" id="{D6F0DD0D-F946-6F58-C179-DE54F03F66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09" t="7332" r="4489" b="17147"/>
          <a:stretch>
            <a:fillRect/>
          </a:stretch>
        </p:blipFill>
        <p:spPr bwMode="auto">
          <a:xfrm>
            <a:off x="0" y="-28027"/>
            <a:ext cx="12227560" cy="68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390C4B28-51C4-D879-5BED-F4FC9CD58457}"/>
              </a:ext>
            </a:extLst>
          </p:cNvPr>
          <p:cNvSpPr txBox="1">
            <a:spLocks/>
          </p:cNvSpPr>
          <p:nvPr/>
        </p:nvSpPr>
        <p:spPr>
          <a:xfrm>
            <a:off x="5484634" y="5288514"/>
            <a:ext cx="6707366" cy="156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AU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20F0502020204030204" pitchFamily="2" charset="0"/>
              </a:rPr>
              <a:t>FEIT Festival Of Languages</a:t>
            </a:r>
          </a:p>
          <a:p>
            <a:pPr marL="0" indent="0" algn="r">
              <a:buNone/>
            </a:pPr>
            <a:r>
              <a:rPr lang="ku-Arab-IQ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20F0502020204030204" pitchFamily="2" charset="0"/>
              </a:rPr>
              <a:t>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Aso Mahmudi</a:t>
            </a:r>
          </a:p>
          <a:p>
            <a:pPr marL="0" indent="0" algn="r">
              <a:buNone/>
            </a:pPr>
            <a:r>
              <a:rPr lang="en-A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https://feit-fol.github.io/</a:t>
            </a:r>
            <a:r>
              <a:rPr lang="en-A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50" name="Picture 2" descr="Menu top image">
            <a:extLst>
              <a:ext uri="{FF2B5EF4-FFF2-40B4-BE49-F238E27FC236}">
                <a16:creationId xmlns:a16="http://schemas.microsoft.com/office/drawing/2014/main" id="{E5162CC8-4834-E170-1E88-B619183E3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409" y="202286"/>
            <a:ext cx="2014041" cy="201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1904CEB-EDF4-3422-795A-74BB570E1C5B}"/>
              </a:ext>
            </a:extLst>
          </p:cNvPr>
          <p:cNvSpPr txBox="1">
            <a:spLocks/>
          </p:cNvSpPr>
          <p:nvPr/>
        </p:nvSpPr>
        <p:spPr>
          <a:xfrm>
            <a:off x="5340371" y="2546880"/>
            <a:ext cx="6707084" cy="3892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Kurdish</a:t>
            </a:r>
            <a:endParaRPr lang="en-A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E3898-9A53-5AAD-484E-DB6C5744C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03105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2F8E1-6187-1E45-B717-FDEEA4E9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Consonants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F074CD-EBBA-04EF-5BA3-D432FDD56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00" y="1944997"/>
            <a:ext cx="9652167" cy="407536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D871C6E-5228-5067-7519-E80C13978E9B}"/>
              </a:ext>
            </a:extLst>
          </p:cNvPr>
          <p:cNvSpPr/>
          <p:nvPr/>
        </p:nvSpPr>
        <p:spPr>
          <a:xfrm>
            <a:off x="9753600" y="2952531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2269DA6-19BB-70A0-1A7E-97A293946D10}"/>
              </a:ext>
            </a:extLst>
          </p:cNvPr>
          <p:cNvSpPr/>
          <p:nvPr/>
        </p:nvSpPr>
        <p:spPr>
          <a:xfrm>
            <a:off x="9753600" y="4312490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6E95F1-4E14-35DD-AC53-D8A90AB7F3F6}"/>
              </a:ext>
            </a:extLst>
          </p:cNvPr>
          <p:cNvSpPr/>
          <p:nvPr/>
        </p:nvSpPr>
        <p:spPr>
          <a:xfrm>
            <a:off x="9353550" y="4312489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D4E679C-9A1C-20E1-5694-4EEAEA14039D}"/>
              </a:ext>
            </a:extLst>
          </p:cNvPr>
          <p:cNvSpPr/>
          <p:nvPr/>
        </p:nvSpPr>
        <p:spPr>
          <a:xfrm>
            <a:off x="8953500" y="431248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3F560D4-A181-20A6-24DC-69AA3D60E2F2}"/>
              </a:ext>
            </a:extLst>
          </p:cNvPr>
          <p:cNvSpPr/>
          <p:nvPr/>
        </p:nvSpPr>
        <p:spPr>
          <a:xfrm>
            <a:off x="2409825" y="2952531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8993AEE-BBA9-1F42-7DFA-339391290BFB}"/>
              </a:ext>
            </a:extLst>
          </p:cNvPr>
          <p:cNvSpPr/>
          <p:nvPr/>
        </p:nvSpPr>
        <p:spPr>
          <a:xfrm>
            <a:off x="2759158" y="2962056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2699C3-A24D-F58D-096E-BE46958A4F30}"/>
              </a:ext>
            </a:extLst>
          </p:cNvPr>
          <p:cNvSpPr/>
          <p:nvPr/>
        </p:nvSpPr>
        <p:spPr>
          <a:xfrm>
            <a:off x="2749633" y="3304956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35BE36-7612-6D4B-FE37-F55317F8C946}"/>
              </a:ext>
            </a:extLst>
          </p:cNvPr>
          <p:cNvSpPr/>
          <p:nvPr/>
        </p:nvSpPr>
        <p:spPr>
          <a:xfrm>
            <a:off x="3174916" y="4312487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3E36800-4BE7-2C10-C6EF-910B7790916B}"/>
              </a:ext>
            </a:extLst>
          </p:cNvPr>
          <p:cNvSpPr/>
          <p:nvPr/>
        </p:nvSpPr>
        <p:spPr>
          <a:xfrm>
            <a:off x="3571874" y="431036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095346A-07A8-9795-0589-31986249B128}"/>
              </a:ext>
            </a:extLst>
          </p:cNvPr>
          <p:cNvSpPr/>
          <p:nvPr/>
        </p:nvSpPr>
        <p:spPr>
          <a:xfrm>
            <a:off x="4933949" y="363025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0734CD4-C2FE-4EB9-DD54-21AEFB44A1A6}"/>
              </a:ext>
            </a:extLst>
          </p:cNvPr>
          <p:cNvSpPr/>
          <p:nvPr/>
        </p:nvSpPr>
        <p:spPr>
          <a:xfrm>
            <a:off x="4943474" y="3982677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6BCA581-A993-83DA-3D0A-917B734B8757}"/>
              </a:ext>
            </a:extLst>
          </p:cNvPr>
          <p:cNvSpPr/>
          <p:nvPr/>
        </p:nvSpPr>
        <p:spPr>
          <a:xfrm>
            <a:off x="4924423" y="3296877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5E653AA-5833-62E4-60FA-D0062771EEC8}"/>
              </a:ext>
            </a:extLst>
          </p:cNvPr>
          <p:cNvSpPr/>
          <p:nvPr/>
        </p:nvSpPr>
        <p:spPr>
          <a:xfrm>
            <a:off x="4600573" y="298255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CA57C3-20DE-046C-D4EC-92D1390CEB05}"/>
              </a:ext>
            </a:extLst>
          </p:cNvPr>
          <p:cNvSpPr/>
          <p:nvPr/>
        </p:nvSpPr>
        <p:spPr>
          <a:xfrm>
            <a:off x="4972047" y="296350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F7B4A3C-32C0-6234-32A3-9DDDF36C02B3}"/>
              </a:ext>
            </a:extLst>
          </p:cNvPr>
          <p:cNvSpPr/>
          <p:nvPr/>
        </p:nvSpPr>
        <p:spPr>
          <a:xfrm>
            <a:off x="4952998" y="5335227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F63B9D1-A3CE-1F48-F35A-9E2F17806C59}"/>
              </a:ext>
            </a:extLst>
          </p:cNvPr>
          <p:cNvSpPr/>
          <p:nvPr/>
        </p:nvSpPr>
        <p:spPr>
          <a:xfrm>
            <a:off x="7540711" y="2982551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52BF546-76CD-0438-BB3F-F6D62ACED686}"/>
              </a:ext>
            </a:extLst>
          </p:cNvPr>
          <p:cNvSpPr/>
          <p:nvPr/>
        </p:nvSpPr>
        <p:spPr>
          <a:xfrm>
            <a:off x="7856706" y="2973026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82D401B-BF24-C86C-0B9D-BAC348816F65}"/>
              </a:ext>
            </a:extLst>
          </p:cNvPr>
          <p:cNvSpPr/>
          <p:nvPr/>
        </p:nvSpPr>
        <p:spPr>
          <a:xfrm>
            <a:off x="4629146" y="432668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292FD3A-48E0-A410-65FC-BC216C445C4C}"/>
              </a:ext>
            </a:extLst>
          </p:cNvPr>
          <p:cNvSpPr/>
          <p:nvPr/>
        </p:nvSpPr>
        <p:spPr>
          <a:xfrm>
            <a:off x="4943471" y="431605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BAB149B-6DD7-EF00-BB32-19987A25C95E}"/>
              </a:ext>
            </a:extLst>
          </p:cNvPr>
          <p:cNvSpPr/>
          <p:nvPr/>
        </p:nvSpPr>
        <p:spPr>
          <a:xfrm>
            <a:off x="5329235" y="4328134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A9EA9BE-294C-C50F-34A5-FA743B7D81E0}"/>
              </a:ext>
            </a:extLst>
          </p:cNvPr>
          <p:cNvSpPr/>
          <p:nvPr/>
        </p:nvSpPr>
        <p:spPr>
          <a:xfrm>
            <a:off x="5729285" y="432668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0C9B597-5DC8-E782-A84A-D43835D4089B}"/>
              </a:ext>
            </a:extLst>
          </p:cNvPr>
          <p:cNvSpPr/>
          <p:nvPr/>
        </p:nvSpPr>
        <p:spPr>
          <a:xfrm>
            <a:off x="7529517" y="4311814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9BEA063-2879-D28A-0ADC-2687197A5346}"/>
              </a:ext>
            </a:extLst>
          </p:cNvPr>
          <p:cNvSpPr/>
          <p:nvPr/>
        </p:nvSpPr>
        <p:spPr>
          <a:xfrm>
            <a:off x="8234614" y="2973025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302A7EF-9511-4E1A-20DC-A8374CFAE6BA}"/>
              </a:ext>
            </a:extLst>
          </p:cNvPr>
          <p:cNvSpPr/>
          <p:nvPr/>
        </p:nvSpPr>
        <p:spPr>
          <a:xfrm>
            <a:off x="7091367" y="498280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68669AE-4DB1-7075-9CD2-59E7F4FA8B0C}"/>
              </a:ext>
            </a:extLst>
          </p:cNvPr>
          <p:cNvSpPr/>
          <p:nvPr/>
        </p:nvSpPr>
        <p:spPr>
          <a:xfrm>
            <a:off x="7853617" y="3318483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CDC14D6-E24C-5663-D3E1-3E2137272E67}"/>
              </a:ext>
            </a:extLst>
          </p:cNvPr>
          <p:cNvSpPr/>
          <p:nvPr/>
        </p:nvSpPr>
        <p:spPr>
          <a:xfrm>
            <a:off x="8228186" y="4320478"/>
            <a:ext cx="304800" cy="35242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4F21460-8163-5021-E8E1-2437FF5953FD}"/>
              </a:ext>
            </a:extLst>
          </p:cNvPr>
          <p:cNvSpPr/>
          <p:nvPr/>
        </p:nvSpPr>
        <p:spPr>
          <a:xfrm>
            <a:off x="6816806" y="2969732"/>
            <a:ext cx="304800" cy="35242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FFCE3AC-A859-F867-A706-188E011B6E35}"/>
              </a:ext>
            </a:extLst>
          </p:cNvPr>
          <p:cNvSpPr/>
          <p:nvPr/>
        </p:nvSpPr>
        <p:spPr>
          <a:xfrm>
            <a:off x="7145420" y="2962056"/>
            <a:ext cx="304800" cy="35242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A8D4E93-AA0C-173A-DF93-E88574E76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3471" y="6010831"/>
            <a:ext cx="1670487" cy="2550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3FFFE-74CF-341E-6385-8A6994770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00" y="1270000"/>
            <a:ext cx="4954591" cy="490696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29 consonants</a:t>
            </a:r>
            <a:endParaRPr lang="en-AU" dirty="0">
              <a:solidFill>
                <a:srgbClr val="7030A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922290-95A2-EB4F-E820-BED1D5441A8F}"/>
              </a:ext>
            </a:extLst>
          </p:cNvPr>
          <p:cNvSpPr/>
          <p:nvPr/>
        </p:nvSpPr>
        <p:spPr>
          <a:xfrm>
            <a:off x="7859801" y="432047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813EA45-EFD3-4F2D-FF49-2FE53334809B}"/>
              </a:ext>
            </a:extLst>
          </p:cNvPr>
          <p:cNvSpPr/>
          <p:nvPr/>
        </p:nvSpPr>
        <p:spPr>
          <a:xfrm>
            <a:off x="8561559" y="4328134"/>
            <a:ext cx="304800" cy="35242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F76E54-6979-11CE-6CA7-EDF0028BF7B5}"/>
              </a:ext>
            </a:extLst>
          </p:cNvPr>
          <p:cNvSpPr txBox="1"/>
          <p:nvPr/>
        </p:nvSpPr>
        <p:spPr>
          <a:xfrm>
            <a:off x="3208016" y="6010831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   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tʃ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dʒ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ɫ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20837E3-A217-4A16-4BAE-804B976E007C}"/>
              </a:ext>
            </a:extLst>
          </p:cNvPr>
          <p:cNvSpPr/>
          <p:nvPr/>
        </p:nvSpPr>
        <p:spPr>
          <a:xfrm>
            <a:off x="3200129" y="6019285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C272353-3E3D-A93D-7E41-013F1E25EE6E}"/>
              </a:ext>
            </a:extLst>
          </p:cNvPr>
          <p:cNvSpPr/>
          <p:nvPr/>
        </p:nvSpPr>
        <p:spPr>
          <a:xfrm>
            <a:off x="3669675" y="6019285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217A006-9F2E-3F20-00B3-2F2F380DA525}"/>
              </a:ext>
            </a:extLst>
          </p:cNvPr>
          <p:cNvSpPr/>
          <p:nvPr/>
        </p:nvSpPr>
        <p:spPr>
          <a:xfrm>
            <a:off x="4139221" y="6019285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CE40C92-59C1-351A-7858-0EEF2A5ACE57}"/>
              </a:ext>
            </a:extLst>
          </p:cNvPr>
          <p:cNvSpPr/>
          <p:nvPr/>
        </p:nvSpPr>
        <p:spPr>
          <a:xfrm>
            <a:off x="4611595" y="6019285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55998EC8-13A6-F9D0-7CCA-C8A68582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86367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986BF-48D1-682D-7873-D7FA89349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Vowels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2396A-1B5B-B5E6-D4B1-0D77E98BA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8 vowels in all dialects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2 only in </a:t>
            </a:r>
            <a:r>
              <a:rPr lang="en-US" sz="2000" dirty="0" err="1">
                <a:solidFill>
                  <a:srgbClr val="0070C0"/>
                </a:solidFill>
              </a:rPr>
              <a:t>Hawrami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FFC000"/>
                </a:solidFill>
              </a:rPr>
              <a:t>1 only in Southern and Laki</a:t>
            </a:r>
          </a:p>
          <a:p>
            <a:endParaRPr lang="en-AU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BB7795-335C-583D-5AA7-A200FF8F4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4" y="1766921"/>
            <a:ext cx="5343905" cy="382107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37ED17-2095-ACE7-A56F-7731943EA67B}"/>
              </a:ext>
            </a:extLst>
          </p:cNvPr>
          <p:cNvSpPr/>
          <p:nvPr/>
        </p:nvSpPr>
        <p:spPr>
          <a:xfrm>
            <a:off x="5762245" y="2058846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B4E2E8-70F6-4F67-AEE1-D7E54D631FF1}"/>
              </a:ext>
            </a:extLst>
          </p:cNvPr>
          <p:cNvSpPr/>
          <p:nvPr/>
        </p:nvSpPr>
        <p:spPr>
          <a:xfrm>
            <a:off x="6141467" y="2058846"/>
            <a:ext cx="304800" cy="352425"/>
          </a:xfrm>
          <a:prstGeom prst="round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73BB90-C320-1108-A3D2-8B8E137236F8}"/>
              </a:ext>
            </a:extLst>
          </p:cNvPr>
          <p:cNvSpPr/>
          <p:nvPr/>
        </p:nvSpPr>
        <p:spPr>
          <a:xfrm>
            <a:off x="6293867" y="2984234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9F93A91-AF8A-8A6B-ADEA-0F458D990C4E}"/>
              </a:ext>
            </a:extLst>
          </p:cNvPr>
          <p:cNvSpPr/>
          <p:nvPr/>
        </p:nvSpPr>
        <p:spPr>
          <a:xfrm>
            <a:off x="6571870" y="2513540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40A8604-1045-A810-930B-1DA59865D3CC}"/>
              </a:ext>
            </a:extLst>
          </p:cNvPr>
          <p:cNvSpPr/>
          <p:nvPr/>
        </p:nvSpPr>
        <p:spPr>
          <a:xfrm>
            <a:off x="9730994" y="2095886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D4CAB3-C912-3A72-737E-5B2DB512A93B}"/>
              </a:ext>
            </a:extLst>
          </p:cNvPr>
          <p:cNvSpPr/>
          <p:nvPr/>
        </p:nvSpPr>
        <p:spPr>
          <a:xfrm>
            <a:off x="9730994" y="2945232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3BEEDF-A023-BE6B-004E-4A4A8B9C1E8E}"/>
              </a:ext>
            </a:extLst>
          </p:cNvPr>
          <p:cNvSpPr/>
          <p:nvPr/>
        </p:nvSpPr>
        <p:spPr>
          <a:xfrm>
            <a:off x="8883269" y="2513539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D10B992-8E8C-02AD-9C72-168B3753F3F9}"/>
              </a:ext>
            </a:extLst>
          </p:cNvPr>
          <p:cNvSpPr/>
          <p:nvPr/>
        </p:nvSpPr>
        <p:spPr>
          <a:xfrm>
            <a:off x="8454644" y="4332814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B113E07-1CE1-15A3-5A24-FD637D6A8672}"/>
              </a:ext>
            </a:extLst>
          </p:cNvPr>
          <p:cNvSpPr/>
          <p:nvPr/>
        </p:nvSpPr>
        <p:spPr>
          <a:xfrm>
            <a:off x="7549769" y="4741328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5D77306-E091-FCB6-7369-6F9EC1298213}"/>
              </a:ext>
            </a:extLst>
          </p:cNvPr>
          <p:cNvSpPr/>
          <p:nvPr/>
        </p:nvSpPr>
        <p:spPr>
          <a:xfrm>
            <a:off x="9730994" y="3862137"/>
            <a:ext cx="304800" cy="352425"/>
          </a:xfrm>
          <a:prstGeom prst="round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ED3629C-7084-5D30-0912-4113226D4538}"/>
              </a:ext>
            </a:extLst>
          </p:cNvPr>
          <p:cNvSpPr/>
          <p:nvPr/>
        </p:nvSpPr>
        <p:spPr>
          <a:xfrm>
            <a:off x="6918134" y="3865784"/>
            <a:ext cx="304800" cy="352425"/>
          </a:xfrm>
          <a:prstGeom prst="round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22C650D-B105-CD75-7B0B-1EE07A4C0982}"/>
              </a:ext>
            </a:extLst>
          </p:cNvPr>
          <p:cNvSpPr/>
          <p:nvPr/>
        </p:nvSpPr>
        <p:spPr>
          <a:xfrm>
            <a:off x="513590" y="1270000"/>
            <a:ext cx="304800" cy="352425"/>
          </a:xfrm>
          <a:prstGeom prst="roundRect">
            <a:avLst/>
          </a:prstGeom>
          <a:solidFill>
            <a:srgbClr val="7030A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4E20B91-5BA8-F2AC-114B-AEB4CC374E71}"/>
              </a:ext>
            </a:extLst>
          </p:cNvPr>
          <p:cNvSpPr/>
          <p:nvPr/>
        </p:nvSpPr>
        <p:spPr>
          <a:xfrm>
            <a:off x="507049" y="1682358"/>
            <a:ext cx="304800" cy="352425"/>
          </a:xfrm>
          <a:prstGeom prst="roundRect">
            <a:avLst/>
          </a:prstGeom>
          <a:solidFill>
            <a:srgbClr val="00B0F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EF4DAF8-4207-5D80-7E62-6D2336F52E41}"/>
              </a:ext>
            </a:extLst>
          </p:cNvPr>
          <p:cNvSpPr/>
          <p:nvPr/>
        </p:nvSpPr>
        <p:spPr>
          <a:xfrm>
            <a:off x="506222" y="2094716"/>
            <a:ext cx="304800" cy="352425"/>
          </a:xfrm>
          <a:prstGeom prst="roundRect">
            <a:avLst/>
          </a:prstGeom>
          <a:solidFill>
            <a:srgbClr val="FFC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CEA7191A-F8B6-4A23-365D-5F57913F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5606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D6E78E-E190-86A7-9274-DFD001104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Morphology and Syntax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17C6B8-73AB-4899-B5D4-4E4DF2218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4725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40E31FE9-DF78-16A5-B0C6-C4A4E1D3A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49" y="3429000"/>
            <a:ext cx="4594225" cy="291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67CE63-D2A2-8CEF-3563-FE77974B0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and Adjectives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C8FEE-5535-37CA-B9A1-E3CB03F91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Central Kurdish nouns can take up to </a:t>
            </a:r>
            <a:r>
              <a:rPr lang="en-US" b="1" dirty="0"/>
              <a:t>6</a:t>
            </a:r>
            <a:r>
              <a:rPr lang="en-US" dirty="0"/>
              <a:t> suffixes!</a:t>
            </a:r>
          </a:p>
          <a:p>
            <a:pPr lvl="1"/>
            <a:r>
              <a:rPr lang="de-DE" i="1" dirty="0"/>
              <a:t>/</a:t>
            </a:r>
            <a:r>
              <a:rPr lang="de-DE" i="1" dirty="0">
                <a:highlight>
                  <a:srgbClr val="00FFFF"/>
                </a:highlight>
              </a:rPr>
              <a:t>le</a:t>
            </a:r>
            <a:r>
              <a:rPr lang="de-DE" i="1" dirty="0"/>
              <a:t>     </a:t>
            </a:r>
            <a:r>
              <a:rPr lang="de-DE" b="1" i="1" dirty="0">
                <a:highlight>
                  <a:srgbClr val="FFFF00"/>
                </a:highlight>
              </a:rPr>
              <a:t>bax</a:t>
            </a:r>
            <a:r>
              <a:rPr lang="de-DE" i="1" dirty="0"/>
              <a:t>-</a:t>
            </a:r>
            <a:r>
              <a:rPr lang="de-DE" i="1" dirty="0">
                <a:solidFill>
                  <a:schemeClr val="bg1"/>
                </a:solidFill>
                <a:highlight>
                  <a:srgbClr val="0000FF"/>
                </a:highlight>
              </a:rPr>
              <a:t>eke</a:t>
            </a:r>
            <a:r>
              <a:rPr lang="de-DE" i="1" dirty="0"/>
              <a:t>-</a:t>
            </a:r>
            <a:r>
              <a:rPr lang="de-DE" i="1" dirty="0">
                <a:highlight>
                  <a:srgbClr val="FF00FF"/>
                </a:highlight>
              </a:rPr>
              <a:t>an</a:t>
            </a:r>
            <a:r>
              <a:rPr lang="de-DE" i="1" dirty="0"/>
              <a:t>=</a:t>
            </a:r>
            <a:r>
              <a:rPr lang="de-DE" i="1" dirty="0">
                <a:highlight>
                  <a:srgbClr val="00FF00"/>
                </a:highlight>
              </a:rPr>
              <a:t>îş</a:t>
            </a:r>
            <a:r>
              <a:rPr lang="de-DE" i="1" dirty="0"/>
              <a:t>=</a:t>
            </a:r>
            <a:r>
              <a:rPr lang="de-DE" i="1" dirty="0">
                <a:solidFill>
                  <a:schemeClr val="bg1"/>
                </a:solidFill>
                <a:highlight>
                  <a:srgbClr val="0000FF"/>
                </a:highlight>
              </a:rPr>
              <a:t>man</a:t>
            </a:r>
            <a:r>
              <a:rPr lang="de-DE" i="1" dirty="0"/>
              <a:t>=</a:t>
            </a:r>
            <a:r>
              <a:rPr lang="de-DE" i="1" dirty="0">
                <a:highlight>
                  <a:srgbClr val="00FFFF"/>
                </a:highlight>
              </a:rPr>
              <a:t>da</a:t>
            </a:r>
            <a:r>
              <a:rPr lang="de-DE" i="1" dirty="0"/>
              <a:t>=</a:t>
            </a:r>
            <a:r>
              <a:rPr lang="de-DE" i="1" dirty="0">
                <a:highlight>
                  <a:srgbClr val="008080"/>
                </a:highlight>
              </a:rPr>
              <a:t>in</a:t>
            </a:r>
            <a:r>
              <a:rPr lang="de-DE" i="1" dirty="0"/>
              <a:t>/</a:t>
            </a:r>
          </a:p>
          <a:p>
            <a:pPr lvl="1"/>
            <a:r>
              <a:rPr lang="en-US" dirty="0"/>
              <a:t>‘</a:t>
            </a:r>
            <a:r>
              <a:rPr lang="en-US" dirty="0">
                <a:highlight>
                  <a:srgbClr val="008080"/>
                </a:highlight>
              </a:rPr>
              <a:t>They are</a:t>
            </a:r>
            <a:r>
              <a:rPr lang="en-US" dirty="0"/>
              <a:t> </a:t>
            </a:r>
            <a:r>
              <a:rPr lang="en-US" dirty="0">
                <a:highlight>
                  <a:srgbClr val="00FF00"/>
                </a:highlight>
              </a:rPr>
              <a:t>also</a:t>
            </a:r>
            <a:r>
              <a:rPr lang="en-US" dirty="0"/>
              <a:t> </a:t>
            </a:r>
            <a:r>
              <a:rPr lang="en-US" dirty="0">
                <a:highlight>
                  <a:srgbClr val="00FFFF"/>
                </a:highlight>
              </a:rPr>
              <a:t>in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  <a:highlight>
                  <a:srgbClr val="0000FF"/>
                </a:highlight>
              </a:rPr>
              <a:t>our</a:t>
            </a:r>
            <a:r>
              <a:rPr lang="en-US" dirty="0"/>
              <a:t> </a:t>
            </a:r>
            <a:r>
              <a:rPr lang="en-US" b="1" dirty="0">
                <a:highlight>
                  <a:srgbClr val="FFFF00"/>
                </a:highlight>
              </a:rPr>
              <a:t>garden</a:t>
            </a:r>
            <a:r>
              <a:rPr lang="en-US" dirty="0">
                <a:highlight>
                  <a:srgbClr val="FF00FF"/>
                </a:highlight>
              </a:rPr>
              <a:t>s</a:t>
            </a:r>
            <a:r>
              <a:rPr lang="en-US" dirty="0"/>
              <a:t>’.</a:t>
            </a:r>
          </a:p>
          <a:p>
            <a:endParaRPr lang="en-US" dirty="0"/>
          </a:p>
          <a:p>
            <a:r>
              <a:rPr lang="en-AU" dirty="0"/>
              <a:t>We can generate </a:t>
            </a:r>
            <a:r>
              <a:rPr lang="en-AU" b="1" dirty="0"/>
              <a:t>3033</a:t>
            </a:r>
            <a:r>
              <a:rPr lang="en-AU" dirty="0"/>
              <a:t> inflected words for each noun! </a:t>
            </a:r>
          </a:p>
          <a:p>
            <a:r>
              <a:rPr lang="en-AU" sz="2400" dirty="0"/>
              <a:t>And </a:t>
            </a:r>
            <a:r>
              <a:rPr lang="en-AU" sz="2400" b="1" dirty="0"/>
              <a:t>9099</a:t>
            </a:r>
            <a:r>
              <a:rPr lang="en-AU" sz="2400" dirty="0"/>
              <a:t> inflected words for each adjective!</a:t>
            </a:r>
          </a:p>
          <a:p>
            <a:endParaRPr lang="en-AU" sz="2400" dirty="0"/>
          </a:p>
          <a:p>
            <a:endParaRPr lang="en-AU" sz="2400" dirty="0"/>
          </a:p>
          <a:p>
            <a:endParaRPr lang="en-AU" sz="2400" dirty="0"/>
          </a:p>
          <a:p>
            <a:endParaRPr lang="en-AU" sz="2400" dirty="0"/>
          </a:p>
          <a:p>
            <a:endParaRPr lang="en-AU" sz="2400" dirty="0"/>
          </a:p>
          <a:p>
            <a:r>
              <a:rPr lang="en-AU" sz="2400" dirty="0"/>
              <a:t>Kurdish declension apps:</a:t>
            </a:r>
          </a:p>
          <a:p>
            <a:pPr lvl="1"/>
            <a:r>
              <a:rPr lang="en-AU" sz="2000" dirty="0"/>
              <a:t>Central Kurdish: </a:t>
            </a:r>
            <a:r>
              <a:rPr lang="en-AU" sz="2000" dirty="0">
                <a:hlinkClick r:id="rId3"/>
              </a:rPr>
              <a:t>https://asosoft.github.io/generator/</a:t>
            </a:r>
            <a:r>
              <a:rPr lang="en-AU" sz="2000" dirty="0"/>
              <a:t> </a:t>
            </a:r>
          </a:p>
          <a:p>
            <a:pPr lvl="1"/>
            <a:r>
              <a:rPr lang="en-AU" sz="2000" dirty="0"/>
              <a:t>Northern Kurdish: </a:t>
            </a:r>
            <a:r>
              <a:rPr lang="en-AU" sz="2000" dirty="0">
                <a:hlinkClick r:id="rId4"/>
              </a:rPr>
              <a:t>https://nlpkurdi.com/en/noun-adjective</a:t>
            </a:r>
            <a:r>
              <a:rPr lang="en-AU" sz="2000" dirty="0"/>
              <a:t> </a:t>
            </a:r>
          </a:p>
          <a:p>
            <a:endParaRPr lang="en-AU" sz="2400" dirty="0"/>
          </a:p>
          <a:p>
            <a:endParaRPr lang="en-AU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5833B-158B-EE22-F1BF-BD7EBD581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6065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E654E-D74C-2056-257A-FC5ACAAC8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13375-31C0-6FED-6258-99EE74DC1D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Verbs have 2 stems: present and past</a:t>
            </a:r>
          </a:p>
          <a:p>
            <a:r>
              <a:rPr lang="en-US" dirty="0"/>
              <a:t>Verbs are inflected in patterns to indicate tense, aspect, mood, and polarity</a:t>
            </a:r>
          </a:p>
          <a:p>
            <a:r>
              <a:rPr lang="en-US" dirty="0"/>
              <a:t>Each pattern uses one of the stems</a:t>
            </a:r>
          </a:p>
          <a:p>
            <a:endParaRPr lang="en-US" dirty="0"/>
          </a:p>
          <a:p>
            <a:r>
              <a:rPr lang="en-US" dirty="0"/>
              <a:t>The passive voice is formed morphologically by adding a suffix to the present stem.</a:t>
            </a:r>
          </a:p>
          <a:p>
            <a:pPr lvl="1"/>
            <a:r>
              <a:rPr lang="en-US" dirty="0"/>
              <a:t>In Northern Kurdish, however, the passive is formed analytically with the modal verb </a:t>
            </a:r>
            <a:r>
              <a:rPr lang="en-US" i="1" dirty="0"/>
              <a:t>/</a:t>
            </a:r>
            <a:r>
              <a:rPr lang="en-US" i="1" dirty="0" err="1"/>
              <a:t>hatin</a:t>
            </a:r>
            <a:r>
              <a:rPr lang="en-US" i="1" dirty="0"/>
              <a:t>/</a:t>
            </a:r>
            <a:r>
              <a:rPr lang="en-US" dirty="0"/>
              <a:t> ‘come’.</a:t>
            </a:r>
          </a:p>
          <a:p>
            <a:pPr lvl="1"/>
            <a:endParaRPr lang="en-AU" sz="2000" dirty="0"/>
          </a:p>
          <a:p>
            <a:r>
              <a:rPr lang="en-AU" sz="2400" dirty="0"/>
              <a:t>Kurdish conjugator apps:</a:t>
            </a:r>
          </a:p>
          <a:p>
            <a:pPr lvl="1"/>
            <a:r>
              <a:rPr lang="en-AU" sz="2000" dirty="0"/>
              <a:t>Central Kurdish: </a:t>
            </a:r>
            <a:r>
              <a:rPr lang="en-AU" sz="2000" dirty="0">
                <a:hlinkClick r:id="rId2"/>
              </a:rPr>
              <a:t>https://asosoft.github.io/generator/verb.html</a:t>
            </a:r>
            <a:endParaRPr lang="en-AU" sz="2000" dirty="0"/>
          </a:p>
          <a:p>
            <a:pPr lvl="1"/>
            <a:r>
              <a:rPr lang="en-AU" sz="2000" dirty="0"/>
              <a:t>Northern Kurdish: </a:t>
            </a:r>
            <a:r>
              <a:rPr lang="en-AU" sz="2000" dirty="0">
                <a:hlinkClick r:id="rId3"/>
              </a:rPr>
              <a:t>https://nlpkurdi.com/en</a:t>
            </a:r>
            <a:r>
              <a:rPr lang="en-AU" sz="2000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756FF6-F118-8694-7AC1-9E4D36F4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4313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69BA1-C575-E454-192A-2F0E1CEF7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Verbal patterns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B362A-5362-FA60-D84B-48C9669EE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Present stem</a:t>
            </a:r>
          </a:p>
          <a:p>
            <a:pPr lvl="1"/>
            <a:r>
              <a:rPr lang="en-US" dirty="0"/>
              <a:t>/-</a:t>
            </a:r>
            <a:r>
              <a:rPr lang="en-US" dirty="0" err="1"/>
              <a:t>kew</a:t>
            </a:r>
            <a:r>
              <a:rPr lang="en-US" dirty="0"/>
              <a:t>-/ ‘fall’</a:t>
            </a:r>
          </a:p>
          <a:p>
            <a:endParaRPr lang="en-US" dirty="0"/>
          </a:p>
          <a:p>
            <a:r>
              <a:rPr lang="en-US" dirty="0"/>
              <a:t>With Past stem</a:t>
            </a:r>
          </a:p>
          <a:p>
            <a:pPr lvl="1"/>
            <a:r>
              <a:rPr lang="en-US" dirty="0"/>
              <a:t>/-</a:t>
            </a:r>
            <a:r>
              <a:rPr lang="en-US" dirty="0" err="1"/>
              <a:t>kewt</a:t>
            </a:r>
            <a:r>
              <a:rPr lang="en-US" dirty="0"/>
              <a:t>-/ ‘fell’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58CC94-B1D3-7C99-4CA9-CA2396B33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75" y="3035440"/>
            <a:ext cx="7258050" cy="33447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6271F80-C0BC-37A8-DEB6-C75446127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175" y="1197011"/>
            <a:ext cx="5931982" cy="1635229"/>
          </a:xfrm>
          <a:prstGeom prst="rect">
            <a:avLst/>
          </a:prstGeom>
        </p:spPr>
      </p:pic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95E5650-89A0-5EBB-FCBB-5C75B385F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7364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D6A17-EB59-6531-9770-A9D7AABA6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Pronouns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6D201-C03E-613F-D3B4-7C97FDDEE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AU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8F89CF-EFE7-D399-4E19-24706FBA3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348005"/>
              </p:ext>
            </p:extLst>
          </p:nvPr>
        </p:nvGraphicFramePr>
        <p:xfrm>
          <a:off x="666539" y="1322252"/>
          <a:ext cx="10377559" cy="28041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15551">
                  <a:extLst>
                    <a:ext uri="{9D8B030D-6E8A-4147-A177-3AD203B41FA5}">
                      <a16:colId xmlns:a16="http://schemas.microsoft.com/office/drawing/2014/main" val="903402547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4271381920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659754947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1882723147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4115928906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1766493429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377376319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2015464153"/>
                    </a:ext>
                  </a:extLst>
                </a:gridCol>
                <a:gridCol w="1107751">
                  <a:extLst>
                    <a:ext uri="{9D8B030D-6E8A-4147-A177-3AD203B41FA5}">
                      <a16:colId xmlns:a16="http://schemas.microsoft.com/office/drawing/2014/main" val="665125396"/>
                    </a:ext>
                  </a:extLst>
                </a:gridCol>
              </a:tblGrid>
              <a:tr h="324828">
                <a:tc>
                  <a:txBody>
                    <a:bodyPr/>
                    <a:lstStyle/>
                    <a:p>
                      <a:r>
                        <a:rPr lang="en-US" sz="2400" dirty="0"/>
                        <a:t>Direct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3S (near)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3S (far)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1P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2P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3P (near)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3P (far)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16979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r>
                        <a:rPr lang="en-US" sz="1600" dirty="0"/>
                        <a:t>Northern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ez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ew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hûn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ew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857269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r>
                        <a:rPr lang="en-US" sz="1600" dirty="0"/>
                        <a:t>Central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ew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êwe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eman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ewan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59093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r>
                        <a:rPr lang="en-US" sz="1600" dirty="0"/>
                        <a:t>Southern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îwe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awane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250287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r>
                        <a:rPr lang="en-US" sz="1600" dirty="0"/>
                        <a:t>Laki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ow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ewane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19135"/>
                  </a:ext>
                </a:extLst>
              </a:tr>
              <a:tr h="324828">
                <a:tc>
                  <a:txBody>
                    <a:bodyPr/>
                    <a:lstStyle/>
                    <a:p>
                      <a:r>
                        <a:rPr lang="en-US" sz="1600" dirty="0" err="1"/>
                        <a:t>Hawrami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êḍ|êḍe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ad|ade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şime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êḍê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aḍê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2786"/>
                  </a:ext>
                </a:extLst>
              </a:tr>
              <a:tr h="322085">
                <a:tc>
                  <a:txBody>
                    <a:bodyPr/>
                    <a:lstStyle/>
                    <a:p>
                      <a:r>
                        <a:rPr lang="en-US" sz="1600" dirty="0" err="1"/>
                        <a:t>Zazaki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ez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no|na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o|a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şima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654241"/>
                  </a:ext>
                </a:extLst>
              </a:tr>
              <a:tr h="322085"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Farsi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ûn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şoma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ûna</a:t>
                      </a:r>
                      <a:endParaRPr lang="en-A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28749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B28820-A977-ECEA-064A-1C58B58D42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275408"/>
              </p:ext>
            </p:extLst>
          </p:nvPr>
        </p:nvGraphicFramePr>
        <p:xfrm>
          <a:off x="666539" y="4567327"/>
          <a:ext cx="10377561" cy="14630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62577">
                  <a:extLst>
                    <a:ext uri="{9D8B030D-6E8A-4147-A177-3AD203B41FA5}">
                      <a16:colId xmlns:a16="http://schemas.microsoft.com/office/drawing/2014/main" val="903402547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4271381920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659754947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1882723147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1221904623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1766493429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377376319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2015464153"/>
                    </a:ext>
                  </a:extLst>
                </a:gridCol>
                <a:gridCol w="1101873">
                  <a:extLst>
                    <a:ext uri="{9D8B030D-6E8A-4147-A177-3AD203B41FA5}">
                      <a16:colId xmlns:a16="http://schemas.microsoft.com/office/drawing/2014/main" val="1114387404"/>
                    </a:ext>
                  </a:extLst>
                </a:gridCol>
              </a:tblGrid>
              <a:tr h="181066">
                <a:tc>
                  <a:txBody>
                    <a:bodyPr/>
                    <a:lstStyle/>
                    <a:p>
                      <a:r>
                        <a:rPr lang="en-US" sz="2400" dirty="0"/>
                        <a:t>Oblique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3S (near)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3S (far)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1P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2P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3P (near)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3P (far)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16979"/>
                  </a:ext>
                </a:extLst>
              </a:tr>
              <a:tr h="181066">
                <a:tc>
                  <a:txBody>
                    <a:bodyPr/>
                    <a:lstStyle/>
                    <a:p>
                      <a:r>
                        <a:rPr lang="en-US" sz="1600" dirty="0"/>
                        <a:t>Northern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vî|vê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wî|wê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we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857269"/>
                  </a:ext>
                </a:extLst>
              </a:tr>
              <a:tr h="181066">
                <a:tc>
                  <a:txBody>
                    <a:bodyPr/>
                    <a:lstStyle/>
                    <a:p>
                      <a:r>
                        <a:rPr lang="en-US" sz="1600" dirty="0" err="1"/>
                        <a:t>Hawrami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êḍî|êḍê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adî|adê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ême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şime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êḍîş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aḍîşa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19135"/>
                  </a:ext>
                </a:extLst>
              </a:tr>
              <a:tr h="181066">
                <a:tc>
                  <a:txBody>
                    <a:bodyPr/>
                    <a:lstStyle/>
                    <a:p>
                      <a:r>
                        <a:rPr lang="en-US" sz="1600" dirty="0" err="1"/>
                        <a:t>Zazaki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ney|nay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ey|ay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şima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nînan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înan</a:t>
                      </a:r>
                      <a:endParaRPr lang="en-AU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2786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06951-DC00-0646-D3FE-24EDEF48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541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3C77B-EF3E-D986-8A76-C8BEC64E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err="1"/>
              <a:t>Adposition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79281-05A4-F432-65BB-17615032E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Preposition</a:t>
            </a:r>
          </a:p>
          <a:p>
            <a:pPr lvl="1"/>
            <a:r>
              <a:rPr lang="en-US" dirty="0"/>
              <a:t>/be/   ‘to’</a:t>
            </a:r>
          </a:p>
          <a:p>
            <a:pPr lvl="1"/>
            <a:r>
              <a:rPr lang="en-US" dirty="0"/>
              <a:t>/le/    ‘at, from’</a:t>
            </a:r>
          </a:p>
          <a:p>
            <a:pPr lvl="1"/>
            <a:r>
              <a:rPr lang="en-US" dirty="0"/>
              <a:t>/</a:t>
            </a:r>
            <a:r>
              <a:rPr lang="en-US" dirty="0" err="1"/>
              <a:t>bê</a:t>
            </a:r>
            <a:r>
              <a:rPr lang="en-US" dirty="0"/>
              <a:t>/   ‘without’</a:t>
            </a:r>
          </a:p>
          <a:p>
            <a:pPr lvl="1"/>
            <a:r>
              <a:rPr lang="en-US" dirty="0"/>
              <a:t>/</a:t>
            </a:r>
            <a:r>
              <a:rPr lang="en-US" dirty="0" err="1"/>
              <a:t>wekû</a:t>
            </a:r>
            <a:r>
              <a:rPr lang="en-US" dirty="0"/>
              <a:t>/  ‘like’</a:t>
            </a:r>
          </a:p>
          <a:p>
            <a:pPr lvl="1"/>
            <a:endParaRPr lang="en-US" dirty="0"/>
          </a:p>
          <a:p>
            <a:r>
              <a:rPr lang="en-US" dirty="0" err="1"/>
              <a:t>Circumposition</a:t>
            </a:r>
            <a:r>
              <a:rPr lang="en-US" dirty="0"/>
              <a:t> (2-part prepositions)</a:t>
            </a:r>
          </a:p>
          <a:p>
            <a:pPr lvl="1"/>
            <a:r>
              <a:rPr lang="en-US" dirty="0"/>
              <a:t>/</a:t>
            </a:r>
            <a:r>
              <a:rPr lang="en-US" dirty="0">
                <a:highlight>
                  <a:srgbClr val="00FF00"/>
                </a:highlight>
              </a:rPr>
              <a:t>le</a:t>
            </a:r>
            <a:r>
              <a:rPr lang="en-US" dirty="0"/>
              <a:t> ...</a:t>
            </a:r>
            <a:r>
              <a:rPr lang="en-US" dirty="0">
                <a:highlight>
                  <a:srgbClr val="00FFFF"/>
                </a:highlight>
              </a:rPr>
              <a:t>‑ewe</a:t>
            </a:r>
            <a:r>
              <a:rPr lang="en-US" dirty="0"/>
              <a:t>/   ‘from’</a:t>
            </a:r>
          </a:p>
          <a:p>
            <a:pPr lvl="1"/>
            <a:r>
              <a:rPr lang="en-US" dirty="0"/>
              <a:t>/</a:t>
            </a:r>
            <a:r>
              <a:rPr lang="en-US" dirty="0">
                <a:highlight>
                  <a:srgbClr val="00FF00"/>
                </a:highlight>
              </a:rPr>
              <a:t>le</a:t>
            </a:r>
            <a:r>
              <a:rPr lang="en-US" dirty="0"/>
              <a:t> ...</a:t>
            </a:r>
            <a:r>
              <a:rPr lang="en-US" dirty="0">
                <a:highlight>
                  <a:srgbClr val="FFFF00"/>
                </a:highlight>
              </a:rPr>
              <a:t>‑da</a:t>
            </a:r>
            <a:r>
              <a:rPr lang="en-US" dirty="0"/>
              <a:t>/      ‘in’</a:t>
            </a:r>
          </a:p>
          <a:p>
            <a:pPr lvl="1"/>
            <a:r>
              <a:rPr lang="en-US" dirty="0"/>
              <a:t>/</a:t>
            </a:r>
            <a:r>
              <a:rPr lang="en-US" dirty="0">
                <a:highlight>
                  <a:srgbClr val="FDCA0F"/>
                </a:highlight>
              </a:rPr>
              <a:t>be</a:t>
            </a:r>
            <a:r>
              <a:rPr lang="en-US" dirty="0"/>
              <a:t> ...</a:t>
            </a:r>
            <a:r>
              <a:rPr lang="en-US" dirty="0">
                <a:highlight>
                  <a:srgbClr val="00FFFF"/>
                </a:highlight>
              </a:rPr>
              <a:t>‑ewe</a:t>
            </a:r>
            <a:r>
              <a:rPr lang="en-US" dirty="0"/>
              <a:t>/   ‘with’</a:t>
            </a:r>
          </a:p>
          <a:p>
            <a:pPr lvl="1"/>
            <a:r>
              <a:rPr lang="en-US" dirty="0"/>
              <a:t>/</a:t>
            </a:r>
            <a:r>
              <a:rPr lang="en-US" dirty="0">
                <a:highlight>
                  <a:srgbClr val="FDCA0F"/>
                </a:highlight>
              </a:rPr>
              <a:t>be</a:t>
            </a:r>
            <a:r>
              <a:rPr lang="en-US" dirty="0"/>
              <a:t> ...</a:t>
            </a:r>
            <a:r>
              <a:rPr lang="en-US" dirty="0">
                <a:highlight>
                  <a:srgbClr val="FFFF00"/>
                </a:highlight>
              </a:rPr>
              <a:t>‑da</a:t>
            </a:r>
            <a:r>
              <a:rPr lang="en-US" dirty="0"/>
              <a:t>/      ‘through’</a:t>
            </a:r>
          </a:p>
          <a:p>
            <a:pPr lvl="1"/>
            <a:r>
              <a:rPr lang="en-US" dirty="0"/>
              <a:t>/</a:t>
            </a:r>
            <a:r>
              <a:rPr lang="en-US" dirty="0" err="1"/>
              <a:t>legeɫ</a:t>
            </a:r>
            <a:r>
              <a:rPr lang="en-US" dirty="0"/>
              <a:t> ...</a:t>
            </a:r>
            <a:r>
              <a:rPr lang="en-US" dirty="0">
                <a:highlight>
                  <a:srgbClr val="FFFF00"/>
                </a:highlight>
              </a:rPr>
              <a:t>‑da</a:t>
            </a:r>
            <a:r>
              <a:rPr lang="en-US" dirty="0"/>
              <a:t>/    ‘together with’</a:t>
            </a:r>
          </a:p>
          <a:p>
            <a:pPr lvl="1"/>
            <a:r>
              <a:rPr lang="en-US" dirty="0"/>
              <a:t>/</a:t>
            </a:r>
            <a:r>
              <a:rPr lang="en-US" dirty="0" err="1"/>
              <a:t>bo</a:t>
            </a:r>
            <a:r>
              <a:rPr lang="en-US" dirty="0"/>
              <a:t> ...</a:t>
            </a:r>
            <a:r>
              <a:rPr lang="en-US" dirty="0">
                <a:highlight>
                  <a:srgbClr val="00FFFF"/>
                </a:highlight>
              </a:rPr>
              <a:t>‑ewe</a:t>
            </a:r>
            <a:r>
              <a:rPr lang="en-US" dirty="0"/>
              <a:t>/     ‘toward’</a:t>
            </a: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524AF-5D92-5C5A-9C0D-ED8DD1D9D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61841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5F837-ADA1-C615-BAFE-DA12D8D1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Order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DE777-6146-A180-7F8D-80133606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 + Object + Verb + Indirect Object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Central and </a:t>
            </a:r>
            <a:r>
              <a:rPr lang="en-US" dirty="0" err="1"/>
              <a:t>Hawrami</a:t>
            </a:r>
            <a:r>
              <a:rPr lang="en-US" dirty="0"/>
              <a:t>, enclitics displace with availability of components:</a:t>
            </a:r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B29F23-5E3A-8C3B-B662-832F9D9DA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11" y="4332538"/>
            <a:ext cx="9766663" cy="194052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DFDC7-179D-86FC-10B1-BDB93C11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7418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6FC6A-F75C-DAF4-3BF4-AD56C2E12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Morpho-syntactic Features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5E095-3796-94C7-D7D7-302F60127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Gender</a:t>
            </a:r>
          </a:p>
          <a:p>
            <a:pPr lvl="1"/>
            <a:r>
              <a:rPr lang="en-US" dirty="0"/>
              <a:t>In Northern, </a:t>
            </a:r>
            <a:r>
              <a:rPr lang="en-US" dirty="0" err="1"/>
              <a:t>Hawrami</a:t>
            </a:r>
            <a:r>
              <a:rPr lang="en-US" dirty="0"/>
              <a:t>, and Zaza, nouns are classified as either </a:t>
            </a:r>
            <a:r>
              <a:rPr lang="en-AU" b="1" dirty="0"/>
              <a:t>Feminine or Masculine</a:t>
            </a:r>
            <a:r>
              <a:rPr lang="en-AU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Case</a:t>
            </a:r>
          </a:p>
          <a:p>
            <a:pPr lvl="1"/>
            <a:r>
              <a:rPr lang="en-US" dirty="0"/>
              <a:t>In Northern, </a:t>
            </a:r>
            <a:r>
              <a:rPr lang="en-US" dirty="0" err="1"/>
              <a:t>Hawrami</a:t>
            </a:r>
            <a:r>
              <a:rPr lang="en-US" dirty="0"/>
              <a:t>, and Zaza there is an </a:t>
            </a:r>
            <a:r>
              <a:rPr lang="en-US" b="1" dirty="0"/>
              <a:t>oblique (objective) case </a:t>
            </a:r>
          </a:p>
          <a:p>
            <a:pPr lvl="1"/>
            <a:r>
              <a:rPr lang="en-US" dirty="0"/>
              <a:t>Examples from </a:t>
            </a:r>
            <a:r>
              <a:rPr lang="en-AU" dirty="0"/>
              <a:t>Northern Kurdish:</a:t>
            </a:r>
          </a:p>
          <a:p>
            <a:pPr lvl="2"/>
            <a:r>
              <a:rPr lang="en-AU" dirty="0"/>
              <a:t>Feminine: </a:t>
            </a:r>
            <a:r>
              <a:rPr lang="en-AU" dirty="0" err="1"/>
              <a:t>ez</a:t>
            </a:r>
            <a:r>
              <a:rPr lang="en-AU" dirty="0"/>
              <a:t> </a:t>
            </a:r>
            <a:r>
              <a:rPr lang="en-AU" dirty="0" err="1"/>
              <a:t>dar</a:t>
            </a:r>
            <a:r>
              <a:rPr lang="en-AU" dirty="0">
                <a:highlight>
                  <a:srgbClr val="008080"/>
                </a:highlight>
              </a:rPr>
              <a:t>-ê</a:t>
            </a:r>
            <a:r>
              <a:rPr lang="en-AU" dirty="0"/>
              <a:t> di-</a:t>
            </a:r>
            <a:r>
              <a:rPr lang="en-AU" dirty="0" err="1"/>
              <a:t>bîn</a:t>
            </a:r>
            <a:r>
              <a:rPr lang="en-AU" dirty="0"/>
              <a:t>-</a:t>
            </a:r>
            <a:r>
              <a:rPr lang="en-AU" dirty="0" err="1"/>
              <a:t>im</a:t>
            </a:r>
            <a:endParaRPr lang="en-AU" dirty="0"/>
          </a:p>
          <a:p>
            <a:pPr lvl="2"/>
            <a:r>
              <a:rPr lang="en-AU" dirty="0"/>
              <a:t>Masculine: </a:t>
            </a:r>
            <a:r>
              <a:rPr lang="en-AU" dirty="0" err="1"/>
              <a:t>ez</a:t>
            </a:r>
            <a:r>
              <a:rPr lang="en-AU" dirty="0"/>
              <a:t> ser</a:t>
            </a:r>
            <a:r>
              <a:rPr lang="en-AU" dirty="0">
                <a:highlight>
                  <a:srgbClr val="008080"/>
                </a:highlight>
              </a:rPr>
              <a:t>-î</a:t>
            </a:r>
            <a:r>
              <a:rPr lang="en-AU" dirty="0"/>
              <a:t> di-</a:t>
            </a:r>
            <a:r>
              <a:rPr lang="en-AU" dirty="0" err="1"/>
              <a:t>bîn</a:t>
            </a:r>
            <a:r>
              <a:rPr lang="en-AU" dirty="0"/>
              <a:t>-</a:t>
            </a:r>
            <a:r>
              <a:rPr lang="en-AU" dirty="0" err="1"/>
              <a:t>im</a:t>
            </a:r>
            <a:endParaRPr lang="en-AU" dirty="0">
              <a:highlight>
                <a:srgbClr val="008080"/>
              </a:highlight>
            </a:endParaRPr>
          </a:p>
          <a:p>
            <a:pPr lvl="1"/>
            <a:endParaRPr lang="en-AU" dirty="0"/>
          </a:p>
          <a:p>
            <a:pPr lvl="2"/>
            <a:endParaRPr lang="en-US" dirty="0"/>
          </a:p>
          <a:p>
            <a:r>
              <a:rPr lang="en-AU" dirty="0" err="1"/>
              <a:t>Izafe</a:t>
            </a:r>
            <a:r>
              <a:rPr lang="en-AU" dirty="0"/>
              <a:t> </a:t>
            </a:r>
            <a:r>
              <a:rPr lang="en-AU" sz="2200" dirty="0"/>
              <a:t>(a special structure in Iranic languages)</a:t>
            </a:r>
            <a:endParaRPr lang="en-AU" dirty="0"/>
          </a:p>
          <a:p>
            <a:pPr lvl="1"/>
            <a:r>
              <a:rPr lang="en-AU" dirty="0"/>
              <a:t>In Central Kurdish</a:t>
            </a:r>
          </a:p>
          <a:p>
            <a:pPr lvl="2"/>
            <a:r>
              <a:rPr lang="en-AU" dirty="0"/>
              <a:t>ser</a:t>
            </a:r>
            <a:r>
              <a:rPr lang="en-AU" dirty="0">
                <a:highlight>
                  <a:srgbClr val="00FF00"/>
                </a:highlight>
              </a:rPr>
              <a:t>=î</a:t>
            </a:r>
            <a:r>
              <a:rPr lang="en-AU" dirty="0"/>
              <a:t> Aso            (head </a:t>
            </a:r>
            <a:r>
              <a:rPr lang="en-AU" dirty="0">
                <a:highlight>
                  <a:srgbClr val="00FF00"/>
                </a:highlight>
              </a:rPr>
              <a:t>of</a:t>
            </a:r>
            <a:r>
              <a:rPr lang="en-AU" dirty="0"/>
              <a:t> Aso, Aso</a:t>
            </a:r>
            <a:r>
              <a:rPr lang="en-AU" dirty="0">
                <a:highlight>
                  <a:srgbClr val="00FF00"/>
                </a:highlight>
              </a:rPr>
              <a:t>’s</a:t>
            </a:r>
            <a:r>
              <a:rPr lang="en-AU" dirty="0"/>
              <a:t> head)</a:t>
            </a:r>
          </a:p>
          <a:p>
            <a:pPr lvl="2"/>
            <a:r>
              <a:rPr lang="en-AU" dirty="0"/>
              <a:t>ser</a:t>
            </a:r>
            <a:r>
              <a:rPr lang="en-AU" dirty="0">
                <a:highlight>
                  <a:srgbClr val="00FF00"/>
                </a:highlight>
              </a:rPr>
              <a:t>=î</a:t>
            </a:r>
            <a:r>
              <a:rPr lang="en-AU" dirty="0"/>
              <a:t> </a:t>
            </a:r>
            <a:r>
              <a:rPr lang="en-AU" dirty="0" err="1"/>
              <a:t>zil</a:t>
            </a:r>
            <a:r>
              <a:rPr lang="en-AU" dirty="0"/>
              <a:t>                (big head)</a:t>
            </a:r>
          </a:p>
          <a:p>
            <a:pPr lvl="2"/>
            <a:r>
              <a:rPr lang="en-AU" dirty="0"/>
              <a:t>ser</a:t>
            </a:r>
            <a:r>
              <a:rPr lang="en-AU" dirty="0">
                <a:highlight>
                  <a:srgbClr val="00FF00"/>
                </a:highlight>
              </a:rPr>
              <a:t>=e</a:t>
            </a:r>
            <a:r>
              <a:rPr lang="en-AU" dirty="0"/>
              <a:t> </a:t>
            </a:r>
            <a:r>
              <a:rPr lang="en-AU" dirty="0" err="1"/>
              <a:t>zil</a:t>
            </a:r>
            <a:r>
              <a:rPr lang="en-AU" dirty="0"/>
              <a:t>-eke      (the big head)</a:t>
            </a:r>
          </a:p>
          <a:p>
            <a:pPr lvl="1"/>
            <a:r>
              <a:rPr lang="en-AU" dirty="0"/>
              <a:t>In Northern Kurdish</a:t>
            </a:r>
          </a:p>
          <a:p>
            <a:pPr lvl="2"/>
            <a:r>
              <a:rPr lang="en-AU" dirty="0"/>
              <a:t>Feminine: </a:t>
            </a:r>
            <a:r>
              <a:rPr lang="en-AU" dirty="0" err="1"/>
              <a:t>dar</a:t>
            </a:r>
            <a:r>
              <a:rPr lang="en-AU" dirty="0">
                <a:highlight>
                  <a:srgbClr val="00FF00"/>
                </a:highlight>
              </a:rPr>
              <a:t>=a</a:t>
            </a:r>
            <a:r>
              <a:rPr lang="en-AU" dirty="0"/>
              <a:t> Aso</a:t>
            </a:r>
            <a:r>
              <a:rPr lang="en-AU" dirty="0">
                <a:highlight>
                  <a:srgbClr val="008080"/>
                </a:highlight>
              </a:rPr>
              <a:t>-î</a:t>
            </a:r>
            <a:r>
              <a:rPr lang="en-AU" dirty="0"/>
              <a:t>,      </a:t>
            </a:r>
            <a:r>
              <a:rPr lang="en-AU" dirty="0" err="1"/>
              <a:t>dar</a:t>
            </a:r>
            <a:r>
              <a:rPr lang="en-AU" dirty="0">
                <a:highlight>
                  <a:srgbClr val="00FF00"/>
                </a:highlight>
              </a:rPr>
              <a:t>=a</a:t>
            </a:r>
            <a:r>
              <a:rPr lang="en-AU" dirty="0"/>
              <a:t> </a:t>
            </a:r>
            <a:r>
              <a:rPr lang="en-AU" dirty="0" err="1"/>
              <a:t>berz</a:t>
            </a:r>
            <a:endParaRPr lang="en-AU" dirty="0"/>
          </a:p>
          <a:p>
            <a:pPr lvl="2"/>
            <a:r>
              <a:rPr lang="en-AU" dirty="0"/>
              <a:t>Masculine: ser</a:t>
            </a:r>
            <a:r>
              <a:rPr lang="en-AU" dirty="0">
                <a:highlight>
                  <a:srgbClr val="00FF00"/>
                </a:highlight>
              </a:rPr>
              <a:t>=ê</a:t>
            </a:r>
            <a:r>
              <a:rPr lang="en-AU" dirty="0"/>
              <a:t> Aso</a:t>
            </a:r>
            <a:r>
              <a:rPr lang="en-AU" dirty="0">
                <a:highlight>
                  <a:srgbClr val="008080"/>
                </a:highlight>
              </a:rPr>
              <a:t>-î</a:t>
            </a:r>
            <a:r>
              <a:rPr lang="en-AU" dirty="0"/>
              <a:t>,     ser</a:t>
            </a:r>
            <a:r>
              <a:rPr lang="en-AU" dirty="0">
                <a:highlight>
                  <a:srgbClr val="00FF00"/>
                </a:highlight>
              </a:rPr>
              <a:t>=ê</a:t>
            </a:r>
            <a:r>
              <a:rPr lang="en-AU" dirty="0"/>
              <a:t> </a:t>
            </a:r>
            <a:r>
              <a:rPr lang="en-AU" dirty="0" err="1"/>
              <a:t>berz</a:t>
            </a:r>
            <a:endParaRPr lang="en-AU" dirty="0"/>
          </a:p>
          <a:p>
            <a:pPr lvl="2"/>
            <a:endParaRPr lang="en-AU" dirty="0">
              <a:highlight>
                <a:srgbClr val="008080"/>
              </a:highligh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0296E-3B68-3D3E-E11A-293245E0F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701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FE741C-15CC-2557-9705-247A99EB8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Kurdish</a:t>
            </a:r>
            <a:endParaRPr lang="en-AU">
              <a:solidFill>
                <a:srgbClr val="FFFFFF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7E08A-53E0-F2D0-0A42-7BD6BA2E5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AU" dirty="0"/>
              <a:t>30-35 </a:t>
            </a:r>
            <a:r>
              <a:rPr lang="en-US" dirty="0"/>
              <a:t>Millions of people identify as </a:t>
            </a:r>
            <a:r>
              <a:rPr lang="en-US" b="1" dirty="0"/>
              <a:t>Kurd</a:t>
            </a:r>
            <a:r>
              <a:rPr lang="en-US" dirty="0"/>
              <a:t> and refer to their language as </a:t>
            </a:r>
            <a:r>
              <a:rPr lang="en-US" b="1" dirty="0"/>
              <a:t>Kurdish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However, Kurdish is not a single standardized language. Kurdish is a dialect continuum. </a:t>
            </a:r>
          </a:p>
          <a:p>
            <a:endParaRPr lang="en-US" dirty="0"/>
          </a:p>
          <a:p>
            <a:r>
              <a:rPr lang="en-US" dirty="0"/>
              <a:t>Kurdish dialects are members of </a:t>
            </a:r>
            <a:r>
              <a:rPr lang="en-US" b="1" dirty="0"/>
              <a:t>Iranic group </a:t>
            </a:r>
            <a:r>
              <a:rPr lang="en-US" dirty="0"/>
              <a:t>of </a:t>
            </a:r>
            <a:r>
              <a:rPr lang="en-AU" b="1" dirty="0"/>
              <a:t>Indo-European </a:t>
            </a:r>
            <a:r>
              <a:rPr lang="en-US" b="1" dirty="0"/>
              <a:t>language Family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9F5C9-962A-EBF8-B793-B3399AB06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41564" y="6356350"/>
            <a:ext cx="1812235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6C3F9E0-1D33-49F4-9082-97CEB43DCC3F}" type="slidenum">
              <a:rPr lang="en-AU" smtClean="0"/>
              <a:pPr>
                <a:spcAft>
                  <a:spcPts val="600"/>
                </a:spcAft>
              </a:pPr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57870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4ABFC-95DC-A273-2EF1-F98C7BF13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Split Ergativity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845A3-A365-A7D7-51A0-61083E782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  <a:p>
            <a:endParaRPr lang="en-AU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6527DF7-29E5-FABD-FD4A-AE0B825AF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85080"/>
              </p:ext>
            </p:extLst>
          </p:nvPr>
        </p:nvGraphicFramePr>
        <p:xfrm>
          <a:off x="250823" y="1382832"/>
          <a:ext cx="6073776" cy="1112520"/>
        </p:xfrm>
        <a:graphic>
          <a:graphicData uri="http://schemas.openxmlformats.org/drawingml/2006/table">
            <a:tbl>
              <a:tblPr firstRow="1" firstCol="1">
                <a:tableStyleId>{00A15C55-8517-42AA-B614-E9B94910E393}</a:tableStyleId>
              </a:tblPr>
              <a:tblGrid>
                <a:gridCol w="1501777">
                  <a:extLst>
                    <a:ext uri="{9D8B030D-6E8A-4147-A177-3AD203B41FA5}">
                      <a16:colId xmlns:a16="http://schemas.microsoft.com/office/drawing/2014/main" val="1406960256"/>
                    </a:ext>
                  </a:extLst>
                </a:gridCol>
                <a:gridCol w="1819273">
                  <a:extLst>
                    <a:ext uri="{9D8B030D-6E8A-4147-A177-3AD203B41FA5}">
                      <a16:colId xmlns:a16="http://schemas.microsoft.com/office/drawing/2014/main" val="1934885590"/>
                    </a:ext>
                  </a:extLst>
                </a:gridCol>
                <a:gridCol w="2752726">
                  <a:extLst>
                    <a:ext uri="{9D8B030D-6E8A-4147-A177-3AD203B41FA5}">
                      <a16:colId xmlns:a16="http://schemas.microsoft.com/office/drawing/2014/main" val="2523515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Present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Past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00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 go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 went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83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 see him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trike="sngStrike" dirty="0"/>
                        <a:t>we saw him </a:t>
                      </a:r>
                      <a:r>
                        <a:rPr lang="en-US" sz="1600" dirty="0"/>
                        <a:t>=&gt;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us saw he  </a:t>
                      </a:r>
                      <a:endParaRPr lang="en-AU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22181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113A944-C28A-ACDA-69B3-0F802A89F1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939442"/>
              </p:ext>
            </p:extLst>
          </p:nvPr>
        </p:nvGraphicFramePr>
        <p:xfrm>
          <a:off x="250823" y="2792492"/>
          <a:ext cx="6389689" cy="1320800"/>
        </p:xfrm>
        <a:graphic>
          <a:graphicData uri="http://schemas.openxmlformats.org/drawingml/2006/table">
            <a:tbl>
              <a:tblPr firstRow="1" firstCol="1">
                <a:tableStyleId>{00A15C55-8517-42AA-B614-E9B94910E393}</a:tableStyleId>
              </a:tblPr>
              <a:tblGrid>
                <a:gridCol w="1549402">
                  <a:extLst>
                    <a:ext uri="{9D8B030D-6E8A-4147-A177-3AD203B41FA5}">
                      <a16:colId xmlns:a16="http://schemas.microsoft.com/office/drawing/2014/main" val="1406960256"/>
                    </a:ext>
                  </a:extLst>
                </a:gridCol>
                <a:gridCol w="1982786">
                  <a:extLst>
                    <a:ext uri="{9D8B030D-6E8A-4147-A177-3AD203B41FA5}">
                      <a16:colId xmlns:a16="http://schemas.microsoft.com/office/drawing/2014/main" val="1934885590"/>
                    </a:ext>
                  </a:extLst>
                </a:gridCol>
                <a:gridCol w="2857501">
                  <a:extLst>
                    <a:ext uri="{9D8B030D-6E8A-4147-A177-3AD203B41FA5}">
                      <a16:colId xmlns:a16="http://schemas.microsoft.com/office/drawing/2014/main" val="2523515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Northern Kurdish</a:t>
                      </a:r>
                      <a:endParaRPr lang="en-AU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Present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Past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00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di-ç-in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çû</a:t>
                      </a:r>
                      <a:r>
                        <a:rPr lang="en-US" sz="1600" dirty="0"/>
                        <a:t>-n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83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wî</a:t>
                      </a:r>
                      <a:r>
                        <a:rPr lang="en-US" sz="1600" dirty="0"/>
                        <a:t> di-</a:t>
                      </a:r>
                      <a:r>
                        <a:rPr lang="en-US" sz="1600" dirty="0" err="1"/>
                        <a:t>bîn</a:t>
                      </a:r>
                      <a:r>
                        <a:rPr lang="en-US" sz="1600" dirty="0"/>
                        <a:t>-in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trike="sngStrike" dirty="0" err="1"/>
                        <a:t>em</a:t>
                      </a:r>
                      <a:r>
                        <a:rPr lang="en-US" sz="1600" strike="sngStrike" dirty="0"/>
                        <a:t> </a:t>
                      </a:r>
                      <a:r>
                        <a:rPr lang="en-US" sz="1600" strike="sngStrike" dirty="0" err="1"/>
                        <a:t>wî</a:t>
                      </a:r>
                      <a:r>
                        <a:rPr lang="en-US" sz="1600" strike="sngStrike" dirty="0"/>
                        <a:t> </a:t>
                      </a:r>
                      <a:r>
                        <a:rPr lang="en-US" sz="1600" strike="sngStrike" dirty="0" err="1"/>
                        <a:t>dît</a:t>
                      </a:r>
                      <a:r>
                        <a:rPr lang="en-US" sz="1600" strike="sngStrike" dirty="0"/>
                        <a:t>-in</a:t>
                      </a:r>
                      <a:r>
                        <a:rPr lang="en-US" sz="1600" dirty="0"/>
                        <a:t>=&gt;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me </a:t>
                      </a:r>
                      <a:r>
                        <a:rPr lang="en-US" sz="1600" dirty="0" err="1">
                          <a:highlight>
                            <a:srgbClr val="FFFF00"/>
                          </a:highlight>
                        </a:rPr>
                        <a:t>ew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dît-0  </a:t>
                      </a:r>
                      <a:endParaRPr lang="en-AU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22181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8B8C69B-424D-B75C-EB5C-5308F40B1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933239"/>
              </p:ext>
            </p:extLst>
          </p:nvPr>
        </p:nvGraphicFramePr>
        <p:xfrm>
          <a:off x="250823" y="4647883"/>
          <a:ext cx="6894514" cy="1529080"/>
        </p:xfrm>
        <a:graphic>
          <a:graphicData uri="http://schemas.openxmlformats.org/drawingml/2006/table">
            <a:tbl>
              <a:tblPr firstRow="1" firstCol="1">
                <a:tableStyleId>{00A15C55-8517-42AA-B614-E9B94910E393}</a:tableStyleId>
              </a:tblPr>
              <a:tblGrid>
                <a:gridCol w="1568940">
                  <a:extLst>
                    <a:ext uri="{9D8B030D-6E8A-4147-A177-3AD203B41FA5}">
                      <a16:colId xmlns:a16="http://schemas.microsoft.com/office/drawing/2014/main" val="1406960256"/>
                    </a:ext>
                  </a:extLst>
                </a:gridCol>
                <a:gridCol w="1896574">
                  <a:extLst>
                    <a:ext uri="{9D8B030D-6E8A-4147-A177-3AD203B41FA5}">
                      <a16:colId xmlns:a16="http://schemas.microsoft.com/office/drawing/2014/main" val="193488559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523515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C00000"/>
                          </a:solidFill>
                        </a:rPr>
                        <a:t>Central Kurdish</a:t>
                      </a:r>
                      <a:endParaRPr lang="en-AU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Present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Past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00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ême</a:t>
                      </a:r>
                      <a:r>
                        <a:rPr lang="en-US" sz="1600" dirty="0"/>
                        <a:t> de-ç-</a:t>
                      </a:r>
                      <a:r>
                        <a:rPr lang="en-US" sz="1600" dirty="0" err="1"/>
                        <a:t>în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ême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çû-în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83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transitive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ême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ew</a:t>
                      </a:r>
                      <a:r>
                        <a:rPr lang="en-US" sz="1600" dirty="0"/>
                        <a:t> de-</a:t>
                      </a:r>
                      <a:r>
                        <a:rPr lang="en-US" sz="1600" dirty="0" err="1"/>
                        <a:t>bîn</a:t>
                      </a:r>
                      <a:r>
                        <a:rPr lang="en-US" sz="1600" dirty="0"/>
                        <a:t>-</a:t>
                      </a:r>
                      <a:r>
                        <a:rPr lang="en-US" sz="1600" dirty="0" err="1"/>
                        <a:t>în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ême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ew</a:t>
                      </a:r>
                      <a:r>
                        <a:rPr lang="en-US" sz="1600" dirty="0"/>
                        <a:t> </a:t>
                      </a:r>
                      <a:r>
                        <a:rPr lang="en-US" sz="1600" strike="sngStrike" dirty="0" err="1"/>
                        <a:t>dît-</a:t>
                      </a:r>
                      <a:r>
                        <a:rPr lang="en-US" sz="1600" dirty="0" err="1"/>
                        <a:t>în</a:t>
                      </a:r>
                      <a:r>
                        <a:rPr lang="en-US" sz="1600" strike="sngStrike" dirty="0"/>
                        <a:t> </a:t>
                      </a:r>
                      <a:r>
                        <a:rPr lang="en-US" sz="1600" dirty="0"/>
                        <a:t>=&gt; </a:t>
                      </a:r>
                      <a:r>
                        <a:rPr lang="en-US" sz="1600" dirty="0" err="1">
                          <a:highlight>
                            <a:srgbClr val="FFFF00"/>
                          </a:highlight>
                        </a:rPr>
                        <a:t>ême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dirty="0" err="1">
                          <a:highlight>
                            <a:srgbClr val="FFFF00"/>
                          </a:highlight>
                        </a:rPr>
                        <a:t>ew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-man dît-0  </a:t>
                      </a:r>
                    </a:p>
                    <a:p>
                      <a:r>
                        <a:rPr lang="en-US" sz="1600" dirty="0"/>
                        <a:t>                                              </a:t>
                      </a:r>
                      <a:r>
                        <a:rPr lang="en-US" sz="1600" dirty="0">
                          <a:highlight>
                            <a:srgbClr val="FFFF00"/>
                          </a:highlight>
                        </a:rPr>
                        <a:t> dît-man-0 </a:t>
                      </a:r>
                      <a:endParaRPr lang="en-AU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22181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2E59933-19A4-87B4-6127-A06D1FB12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827" y="2636956"/>
            <a:ext cx="4705350" cy="2838212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1692C-0D92-553B-8041-ADB475979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20</a:t>
            </a:fld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AB37EE-9AFC-03E9-156D-A5A2DBF10446}"/>
              </a:ext>
            </a:extLst>
          </p:cNvPr>
          <p:cNvSpPr txBox="1"/>
          <p:nvPr/>
        </p:nvSpPr>
        <p:spPr>
          <a:xfrm>
            <a:off x="8275031" y="2126020"/>
            <a:ext cx="2705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Ergativity is a rare feature!</a:t>
            </a:r>
          </a:p>
        </p:txBody>
      </p:sp>
    </p:spTree>
    <p:extLst>
      <p:ext uri="{BB962C8B-B14F-4D97-AF65-F5344CB8AC3E}">
        <p14:creationId xmlns:p14="http://schemas.microsoft.com/office/powerpoint/2010/main" val="4034148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84285-46D1-6B9A-4B3D-4119E4B85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Typology</a:t>
            </a:r>
            <a:endParaRPr lang="en-AU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62D0D2-DAA9-C528-FAB9-9C428ECCAB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405598"/>
              </p:ext>
            </p:extLst>
          </p:nvPr>
        </p:nvGraphicFramePr>
        <p:xfrm>
          <a:off x="317500" y="1270000"/>
          <a:ext cx="11126944" cy="3693160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2152650">
                  <a:extLst>
                    <a:ext uri="{9D8B030D-6E8A-4147-A177-3AD203B41FA5}">
                      <a16:colId xmlns:a16="http://schemas.microsoft.com/office/drawing/2014/main" val="4292885373"/>
                    </a:ext>
                  </a:extLst>
                </a:gridCol>
                <a:gridCol w="1121866">
                  <a:extLst>
                    <a:ext uri="{9D8B030D-6E8A-4147-A177-3AD203B41FA5}">
                      <a16:colId xmlns:a16="http://schemas.microsoft.com/office/drawing/2014/main" val="3117468252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4032475616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166660748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515100897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584435421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2900124982"/>
                    </a:ext>
                  </a:extLst>
                </a:gridCol>
                <a:gridCol w="1308738">
                  <a:extLst>
                    <a:ext uri="{9D8B030D-6E8A-4147-A177-3AD203B41FA5}">
                      <a16:colId xmlns:a16="http://schemas.microsoft.com/office/drawing/2014/main" val="2159106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Feature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Hawrami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Zazaki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Northern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Central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Southern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Farsi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483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Split Ergativity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754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Morphological Passive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927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Gender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469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Oblique Case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✅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en-A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688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Agreement suffixes with present verbs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û | î | o</a:t>
                      </a:r>
                    </a:p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dê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a </a:t>
                      </a:r>
                      <a:endParaRPr lang="en-A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| ê/a | o/a</a:t>
                      </a:r>
                    </a:p>
                    <a:p>
                      <a:pPr algn="ctr"/>
                      <a:r>
                        <a:rPr lang="en-US" sz="1400" b="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 | ê | ê</a:t>
                      </a:r>
                      <a:endParaRPr lang="en-AU" sz="1400" b="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î | e</a:t>
                      </a:r>
                    </a:p>
                    <a:p>
                      <a:pPr algn="ctr"/>
                      <a:r>
                        <a:rPr lang="en-US" sz="1400" b="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| in | in</a:t>
                      </a:r>
                      <a:endParaRPr lang="en-AU" sz="1400" b="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ît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êt</a:t>
                      </a: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| in</a:t>
                      </a:r>
                      <a:endParaRPr lang="en-AU" sz="1400" b="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ê</a:t>
                      </a:r>
                    </a:p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îmin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înan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in</a:t>
                      </a:r>
                      <a:endParaRPr lang="en-A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îd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êd</a:t>
                      </a:r>
                      <a:endParaRPr lang="en-US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îmin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in</a:t>
                      </a:r>
                      <a:endParaRPr lang="en-A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î | ê</a:t>
                      </a:r>
                    </a:p>
                    <a:p>
                      <a:pPr algn="ctr"/>
                      <a:r>
                        <a:rPr lang="en-US" sz="1400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îm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îd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400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endParaRPr lang="en-AU" sz="14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405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Possessive suffixes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it | ş</a:t>
                      </a:r>
                    </a:p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 | ta | </a:t>
                      </a:r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şa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it | î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 | tan | </a:t>
                      </a:r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yan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it | î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 | tan | </a:t>
                      </a:r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yan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id | î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 | tan | </a:t>
                      </a:r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yan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êt</a:t>
                      </a: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êş</a:t>
                      </a:r>
                      <a:endParaRPr lang="en-US" sz="12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êman</a:t>
                      </a: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êtan</a:t>
                      </a: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| </a:t>
                      </a:r>
                      <a:r>
                        <a:rPr lang="en-US" sz="1200" b="0" kern="12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êşan</a:t>
                      </a:r>
                      <a:endParaRPr lang="en-AU" sz="12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777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Past Participle 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-e/-ê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-î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-î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uw</a:t>
                      </a: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-e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-e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-ê</a:t>
                      </a:r>
                      <a:endParaRPr lang="en-AU" sz="14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761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Progressive suffix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me-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di-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de-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me-</a:t>
                      </a:r>
                      <a:endParaRPr lang="en-AU" sz="1400" b="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mi-</a:t>
                      </a:r>
                      <a:endParaRPr lang="en-AU" sz="1400" b="0" kern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999209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2E23C-1A34-9F77-3257-3956CF47F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59095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9DA2E7-86CD-0339-45C9-5F12EDA1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Current Writing Systems of Kurdish</a:t>
            </a:r>
            <a:endParaRPr lang="en-AU" sz="540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3DD3624-E0B8-213C-9577-EDB68F7F0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7162330"/>
              </p:ext>
            </p:extLst>
          </p:nvPr>
        </p:nvGraphicFramePr>
        <p:xfrm>
          <a:off x="4648018" y="640822"/>
          <a:ext cx="726909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4EBC25B-BCEB-6F8C-59EB-268F93E7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7338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F781D-1697-0C6C-B831-783CABD6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Technology </a:t>
            </a:r>
            <a:r>
              <a:rPr lang="en-AU" sz="3600" dirty="0"/>
              <a:t>(Mostly developed for Northern &amp; Central)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C69E0-0C90-0B9B-91FC-B3A230CE3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Machine translation (CK and NK):</a:t>
            </a:r>
          </a:p>
          <a:p>
            <a:pPr lvl="1"/>
            <a:r>
              <a:rPr lang="en-US" dirty="0"/>
              <a:t>Google, Bing, </a:t>
            </a:r>
            <a:r>
              <a:rPr lang="en-US" dirty="0" err="1"/>
              <a:t>DeepL</a:t>
            </a:r>
            <a:endParaRPr lang="en-US" dirty="0"/>
          </a:p>
          <a:p>
            <a:r>
              <a:rPr lang="en-US" dirty="0"/>
              <a:t>LLMs (CK and NK):</a:t>
            </a:r>
          </a:p>
          <a:p>
            <a:pPr lvl="1"/>
            <a:r>
              <a:rPr lang="en-US" dirty="0"/>
              <a:t>Gemini, ChatGPT</a:t>
            </a:r>
          </a:p>
          <a:p>
            <a:r>
              <a:rPr lang="en-US" dirty="0"/>
              <a:t>Spell-checker</a:t>
            </a:r>
          </a:p>
          <a:p>
            <a:pPr lvl="1"/>
            <a:r>
              <a:rPr lang="en-US" dirty="0">
                <a:hlinkClick r:id="rId2"/>
              </a:rPr>
              <a:t>spell.kurdinus.com/en/</a:t>
            </a:r>
            <a:r>
              <a:rPr lang="en-US" dirty="0"/>
              <a:t>  (CK, Rule-based)</a:t>
            </a:r>
          </a:p>
          <a:p>
            <a:pPr lvl="1"/>
            <a:r>
              <a:rPr lang="en-US" dirty="0">
                <a:hlinkClick r:id="rId3"/>
              </a:rPr>
              <a:t>nlpkurdi.com/ku/spell-checker</a:t>
            </a:r>
            <a:r>
              <a:rPr lang="en-US" dirty="0"/>
              <a:t> (NK, Rule-based)</a:t>
            </a:r>
          </a:p>
          <a:p>
            <a:pPr lvl="1"/>
            <a:r>
              <a:rPr lang="en-US" dirty="0">
                <a:hlinkClick r:id="rId4"/>
              </a:rPr>
              <a:t>halachn.pkrd.ai/</a:t>
            </a:r>
            <a:r>
              <a:rPr lang="ku-Arab-IQ" dirty="0"/>
              <a:t> </a:t>
            </a:r>
            <a:r>
              <a:rPr lang="en-US" dirty="0"/>
              <a:t> (CK, Neural Model)</a:t>
            </a:r>
          </a:p>
          <a:p>
            <a:r>
              <a:rPr lang="en-US" dirty="0"/>
              <a:t>Speech Recognition:</a:t>
            </a:r>
          </a:p>
          <a:p>
            <a:pPr lvl="1"/>
            <a:r>
              <a:rPr lang="en-US" dirty="0">
                <a:hlinkClick r:id="rId5"/>
              </a:rPr>
              <a:t>t.me/</a:t>
            </a:r>
            <a:r>
              <a:rPr lang="en-US" dirty="0" err="1">
                <a:hlinkClick r:id="rId5"/>
              </a:rPr>
              <a:t>AsosSoftSTT_bot</a:t>
            </a:r>
            <a:r>
              <a:rPr lang="en-US" dirty="0">
                <a:hlinkClick r:id="rId5"/>
              </a:rPr>
              <a:t>/</a:t>
            </a:r>
            <a:r>
              <a:rPr lang="en-US" dirty="0"/>
              <a:t> (CK)</a:t>
            </a:r>
          </a:p>
          <a:p>
            <a:pPr lvl="1"/>
            <a:r>
              <a:rPr lang="en-US" dirty="0">
                <a:hlinkClick r:id="rId6"/>
              </a:rPr>
              <a:t>jiridastkrd.com/</a:t>
            </a:r>
            <a:r>
              <a:rPr lang="en-US" dirty="0"/>
              <a:t> (CK, NK)</a:t>
            </a:r>
          </a:p>
          <a:p>
            <a:r>
              <a:rPr lang="en-US" dirty="0"/>
              <a:t>Text-to-Speech:</a:t>
            </a:r>
          </a:p>
          <a:p>
            <a:pPr lvl="1"/>
            <a:r>
              <a:rPr lang="en-US" dirty="0">
                <a:hlinkClick r:id="rId5"/>
              </a:rPr>
              <a:t>t.me/</a:t>
            </a:r>
            <a:r>
              <a:rPr lang="en-US" dirty="0" err="1">
                <a:hlinkClick r:id="rId5"/>
              </a:rPr>
              <a:t>AsosSoftSTT_bot</a:t>
            </a:r>
            <a:r>
              <a:rPr lang="en-US" dirty="0">
                <a:hlinkClick r:id="rId5"/>
              </a:rPr>
              <a:t>/</a:t>
            </a:r>
            <a:r>
              <a:rPr lang="en-US" dirty="0"/>
              <a:t> (CK)</a:t>
            </a:r>
          </a:p>
          <a:p>
            <a:pPr lvl="1"/>
            <a:r>
              <a:rPr lang="en-US" dirty="0">
                <a:hlinkClick r:id="rId7"/>
              </a:rPr>
              <a:t>nlpkurdi.com/</a:t>
            </a:r>
            <a:r>
              <a:rPr lang="en-US" dirty="0" err="1">
                <a:hlinkClick r:id="rId7"/>
              </a:rPr>
              <a:t>ku</a:t>
            </a:r>
            <a:r>
              <a:rPr lang="en-US" dirty="0">
                <a:hlinkClick r:id="rId7"/>
              </a:rPr>
              <a:t>/text-to-speech</a:t>
            </a:r>
            <a:r>
              <a:rPr lang="en-US" dirty="0"/>
              <a:t> (NK)</a:t>
            </a:r>
          </a:p>
          <a:p>
            <a:endParaRPr lang="en-US" dirty="0"/>
          </a:p>
          <a:p>
            <a:pPr lvl="1"/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8D3450-2A0D-8440-ACAC-1A7894DC3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1869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04F1-8C21-BB4B-ECAE-69AFED44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Resources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A7686-BFFC-02D5-3262-1BE68B620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Wikipedia:</a:t>
            </a:r>
          </a:p>
          <a:p>
            <a:pPr lvl="1"/>
            <a:r>
              <a:rPr lang="en-US" dirty="0"/>
              <a:t>Central </a:t>
            </a:r>
            <a:r>
              <a:rPr lang="en-US" dirty="0">
                <a:hlinkClick r:id="rId2"/>
              </a:rPr>
              <a:t>ckb.wikipedia.org/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Northern: </a:t>
            </a:r>
            <a:r>
              <a:rPr lang="en-US" dirty="0">
                <a:hlinkClick r:id="rId3"/>
              </a:rPr>
              <a:t>ku.wikipedia.org/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Zazaki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dqi.wikipedia.org/</a:t>
            </a:r>
            <a:r>
              <a:rPr lang="en-US" dirty="0"/>
              <a:t> </a:t>
            </a:r>
          </a:p>
          <a:p>
            <a:r>
              <a:rPr lang="en-AU" dirty="0"/>
              <a:t>Dictionaries: </a:t>
            </a:r>
            <a:r>
              <a:rPr lang="en-AU" dirty="0">
                <a:hlinkClick r:id="rId5"/>
              </a:rPr>
              <a:t>https://lex.vejin.net/en</a:t>
            </a:r>
            <a:r>
              <a:rPr lang="en-AU" dirty="0"/>
              <a:t> </a:t>
            </a:r>
          </a:p>
          <a:p>
            <a:r>
              <a:rPr lang="en-AU" dirty="0"/>
              <a:t>Literature: </a:t>
            </a:r>
            <a:r>
              <a:rPr lang="en-AU" dirty="0">
                <a:hlinkClick r:id="rId6"/>
              </a:rPr>
              <a:t>ht</a:t>
            </a:r>
            <a:r>
              <a:rPr lang="en-AU" dirty="0">
                <a:hlinkClick r:id="rId6"/>
              </a:rPr>
              <a:t>tps://</a:t>
            </a:r>
            <a:r>
              <a:rPr lang="en-AU" dirty="0">
                <a:hlinkClick r:id="rId6"/>
              </a:rPr>
              <a:t>books.vejin.net/en</a:t>
            </a:r>
            <a:r>
              <a:rPr lang="en-AU" dirty="0"/>
              <a:t> </a:t>
            </a:r>
          </a:p>
          <a:p>
            <a:endParaRPr lang="en-AU" dirty="0"/>
          </a:p>
          <a:p>
            <a:r>
              <a:rPr lang="en-US" dirty="0"/>
              <a:t>Introduction to Kurdish on YouTube</a:t>
            </a:r>
            <a:endParaRPr lang="en-AU" dirty="0">
              <a:hlinkClick r:id="rId7"/>
            </a:endParaRPr>
          </a:p>
          <a:p>
            <a:pPr lvl="1"/>
            <a:r>
              <a:rPr lang="en-AU" dirty="0">
                <a:hlinkClick r:id="rId7"/>
              </a:rPr>
              <a:t>https://www.youtube.com/watch?v=mQwEreh1Alk</a:t>
            </a:r>
            <a:r>
              <a:rPr lang="en-AU" dirty="0"/>
              <a:t> </a:t>
            </a:r>
          </a:p>
          <a:p>
            <a:pPr lvl="1"/>
            <a:r>
              <a:rPr lang="en-AU" dirty="0">
                <a:hlinkClick r:id="rId8"/>
              </a:rPr>
              <a:t>https://www.youtube.com/watch?v=5Z9GfKVi_X0</a:t>
            </a:r>
            <a:r>
              <a:rPr lang="en-AU" dirty="0"/>
              <a:t> </a:t>
            </a:r>
          </a:p>
          <a:p>
            <a:pPr lvl="1"/>
            <a:r>
              <a:rPr lang="en-AU" dirty="0">
                <a:hlinkClick r:id="rId9"/>
              </a:rPr>
              <a:t>https://www.youtube.com/watch?v=UFbUp8916_o</a:t>
            </a:r>
            <a:r>
              <a:rPr lang="en-AU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574F3F-EDEB-5527-B1AE-C031C31C9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8376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ئامێدی 24ەمین شاری جوانی جیهان">
            <a:extLst>
              <a:ext uri="{FF2B5EF4-FFF2-40B4-BE49-F238E27FC236}">
                <a16:creationId xmlns:a16="http://schemas.microsoft.com/office/drawing/2014/main" id="{DCEB4110-3D18-6985-59DB-4BDC0A541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8" b="443"/>
          <a:stretch>
            <a:fillRect/>
          </a:stretch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7AC7BD4-8EF2-DEA5-E7C9-E6A1E29D6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Thank you</a:t>
            </a: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763EF-4203-03A1-1BBE-3AFF7A94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6C3F9E0-1D33-49F4-9082-97CEB43DCC3F}" type="slidenum">
              <a:rPr lang="en-AU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30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905A044E-E9B5-2903-4A20-780746764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0"/>
            <a:ext cx="8534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F6F9F4-EEB9-BED6-6876-2F0B25CE0AE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AU" dirty="0"/>
              <a:t>Indo-European languages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CD70C1-DE29-96BD-5495-259237B912AC}"/>
              </a:ext>
            </a:extLst>
          </p:cNvPr>
          <p:cNvSpPr txBox="1">
            <a:spLocks/>
          </p:cNvSpPr>
          <p:nvPr/>
        </p:nvSpPr>
        <p:spPr>
          <a:xfrm>
            <a:off x="2571750" y="5652078"/>
            <a:ext cx="4076701" cy="701675"/>
          </a:xfrm>
          <a:prstGeom prst="rect">
            <a:avLst/>
          </a:prstGeom>
          <a:solidFill>
            <a:srgbClr val="00007F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bg1"/>
                </a:solidFill>
              </a:rPr>
              <a:t>Iranic languages</a:t>
            </a: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49211BF6-1C5C-B5C2-10B4-3DA6B67BF8D2}"/>
              </a:ext>
            </a:extLst>
          </p:cNvPr>
          <p:cNvSpPr/>
          <p:nvPr/>
        </p:nvSpPr>
        <p:spPr>
          <a:xfrm rot="3306818">
            <a:off x="6633881" y="5130930"/>
            <a:ext cx="412750" cy="72355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626DD-0BED-C652-100D-3C4B5ED8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467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66D7C4-57B4-A398-E24A-B8B9D9E05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062" y="0"/>
            <a:ext cx="12192000" cy="7061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D6ECA55-AE96-E641-F482-3C2C3FB8A496}"/>
              </a:ext>
            </a:extLst>
          </p:cNvPr>
          <p:cNvGrpSpPr/>
          <p:nvPr/>
        </p:nvGrpSpPr>
        <p:grpSpPr>
          <a:xfrm>
            <a:off x="407780" y="3565915"/>
            <a:ext cx="1379853" cy="3222234"/>
            <a:chOff x="407780" y="3565915"/>
            <a:chExt cx="1379853" cy="3222234"/>
          </a:xfrm>
        </p:grpSpPr>
        <p:sp>
          <p:nvSpPr>
            <p:cNvPr id="6" name="Arrow: Up 5">
              <a:extLst>
                <a:ext uri="{FF2B5EF4-FFF2-40B4-BE49-F238E27FC236}">
                  <a16:creationId xmlns:a16="http://schemas.microsoft.com/office/drawing/2014/main" id="{CFEF5EBD-220E-8609-DCA7-DD4535146778}"/>
                </a:ext>
              </a:extLst>
            </p:cNvPr>
            <p:cNvSpPr/>
            <p:nvPr/>
          </p:nvSpPr>
          <p:spPr>
            <a:xfrm rot="1639848">
              <a:off x="407780" y="3565915"/>
              <a:ext cx="1379853" cy="3222234"/>
            </a:xfrm>
            <a:prstGeom prst="upArrow">
              <a:avLst>
                <a:gd name="adj1" fmla="val 50000"/>
                <a:gd name="adj2" fmla="val 79233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8A8AEB-C361-051A-45B4-5884A60E6181}"/>
                </a:ext>
              </a:extLst>
            </p:cNvPr>
            <p:cNvSpPr txBox="1"/>
            <p:nvPr/>
          </p:nvSpPr>
          <p:spPr>
            <a:xfrm rot="17824624">
              <a:off x="-160260" y="5066502"/>
              <a:ext cx="220150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AU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Arab conquest:</a:t>
              </a:r>
              <a:br>
                <a:rPr lang="en-AU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AU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650 AD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0D990E-961F-8FB7-5C13-13A38BE74447}"/>
              </a:ext>
            </a:extLst>
          </p:cNvPr>
          <p:cNvGrpSpPr/>
          <p:nvPr/>
        </p:nvGrpSpPr>
        <p:grpSpPr>
          <a:xfrm>
            <a:off x="3411321" y="719319"/>
            <a:ext cx="5816155" cy="1480122"/>
            <a:chOff x="3411321" y="719319"/>
            <a:chExt cx="5816155" cy="1480122"/>
          </a:xfrm>
        </p:grpSpPr>
        <p:sp>
          <p:nvSpPr>
            <p:cNvPr id="8" name="Arrow: Up 7">
              <a:extLst>
                <a:ext uri="{FF2B5EF4-FFF2-40B4-BE49-F238E27FC236}">
                  <a16:creationId xmlns:a16="http://schemas.microsoft.com/office/drawing/2014/main" id="{E5156A04-3DD7-AFE4-071D-718C45E18F8D}"/>
                </a:ext>
              </a:extLst>
            </p:cNvPr>
            <p:cNvSpPr/>
            <p:nvPr/>
          </p:nvSpPr>
          <p:spPr>
            <a:xfrm rot="15377363">
              <a:off x="5579338" y="-1448698"/>
              <a:ext cx="1480122" cy="5816155"/>
            </a:xfrm>
            <a:prstGeom prst="upArrow">
              <a:avLst>
                <a:gd name="adj1" fmla="val 50000"/>
                <a:gd name="adj2" fmla="val 7923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0A687B-B4CD-E9DF-5684-F494C282795A}"/>
                </a:ext>
              </a:extLst>
            </p:cNvPr>
            <p:cNvSpPr txBox="1"/>
            <p:nvPr/>
          </p:nvSpPr>
          <p:spPr>
            <a:xfrm rot="20803542">
              <a:off x="5726559" y="880876"/>
              <a:ext cx="254287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AU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Turkish conquest:</a:t>
              </a:r>
              <a:br>
                <a:rPr lang="en-AU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AU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1050 AD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E539327-5839-DFD9-C079-05E54A23CF3A}"/>
              </a:ext>
            </a:extLst>
          </p:cNvPr>
          <p:cNvSpPr txBox="1"/>
          <p:nvPr/>
        </p:nvSpPr>
        <p:spPr>
          <a:xfrm>
            <a:off x="4401000" y="2644943"/>
            <a:ext cx="1969450" cy="646331"/>
          </a:xfrm>
          <a:prstGeom prst="rect">
            <a:avLst/>
          </a:prstGeom>
          <a:solidFill>
            <a:srgbClr val="FDCA0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/>
              <a:t>Forcibly relocated</a:t>
            </a:r>
            <a:br>
              <a:rPr lang="en-AU" dirty="0"/>
            </a:br>
            <a:r>
              <a:rPr lang="en-AU" dirty="0"/>
              <a:t>~ 1600 AD</a:t>
            </a: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D102102-AAD3-EFD0-0EBF-6CECB4D698D2}"/>
              </a:ext>
            </a:extLst>
          </p:cNvPr>
          <p:cNvSpPr/>
          <p:nvPr/>
        </p:nvSpPr>
        <p:spPr>
          <a:xfrm rot="16402354">
            <a:off x="3773084" y="446231"/>
            <a:ext cx="330200" cy="3745192"/>
          </a:xfrm>
          <a:prstGeom prst="downArrow">
            <a:avLst>
              <a:gd name="adj1" fmla="val 50000"/>
              <a:gd name="adj2" fmla="val 203846"/>
            </a:avLst>
          </a:prstGeom>
          <a:solidFill>
            <a:srgbClr val="FDCA0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D6C5F8-287A-6B0D-99CA-465A1BC594FE}"/>
              </a:ext>
            </a:extLst>
          </p:cNvPr>
          <p:cNvSpPr txBox="1"/>
          <p:nvPr/>
        </p:nvSpPr>
        <p:spPr>
          <a:xfrm rot="2267620">
            <a:off x="1079047" y="2410174"/>
            <a:ext cx="2958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Kurdic</a:t>
            </a: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Group</a:t>
            </a:r>
            <a:endParaRPr lang="en-A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D2A751B-4DB9-9516-88CF-65E259E8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41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383B7-CFB1-6DA2-C2C0-127D0F1A1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6B10122-CCBB-B736-1D64-3306B9DED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6775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CE4C285-0079-0987-C450-9969B7E71E60}"/>
              </a:ext>
            </a:extLst>
          </p:cNvPr>
          <p:cNvSpPr/>
          <p:nvPr/>
        </p:nvSpPr>
        <p:spPr>
          <a:xfrm>
            <a:off x="6241256" y="3898106"/>
            <a:ext cx="916782" cy="981075"/>
          </a:xfrm>
          <a:custGeom>
            <a:avLst/>
            <a:gdLst>
              <a:gd name="csX0" fmla="*/ 428625 w 916782"/>
              <a:gd name="csY0" fmla="*/ 981075 h 981075"/>
              <a:gd name="csX1" fmla="*/ 435769 w 916782"/>
              <a:gd name="csY1" fmla="*/ 907257 h 981075"/>
              <a:gd name="csX2" fmla="*/ 326232 w 916782"/>
              <a:gd name="csY2" fmla="*/ 854869 h 981075"/>
              <a:gd name="csX3" fmla="*/ 302419 w 916782"/>
              <a:gd name="csY3" fmla="*/ 804863 h 981075"/>
              <a:gd name="csX4" fmla="*/ 326232 w 916782"/>
              <a:gd name="csY4" fmla="*/ 783432 h 981075"/>
              <a:gd name="csX5" fmla="*/ 409575 w 916782"/>
              <a:gd name="csY5" fmla="*/ 795338 h 981075"/>
              <a:gd name="csX6" fmla="*/ 504825 w 916782"/>
              <a:gd name="csY6" fmla="*/ 721519 h 981075"/>
              <a:gd name="csX7" fmla="*/ 378619 w 916782"/>
              <a:gd name="csY7" fmla="*/ 695325 h 981075"/>
              <a:gd name="csX8" fmla="*/ 371475 w 916782"/>
              <a:gd name="csY8" fmla="*/ 664369 h 981075"/>
              <a:gd name="csX9" fmla="*/ 426244 w 916782"/>
              <a:gd name="csY9" fmla="*/ 621507 h 981075"/>
              <a:gd name="csX10" fmla="*/ 469107 w 916782"/>
              <a:gd name="csY10" fmla="*/ 635794 h 981075"/>
              <a:gd name="csX11" fmla="*/ 516732 w 916782"/>
              <a:gd name="csY11" fmla="*/ 604838 h 981075"/>
              <a:gd name="csX12" fmla="*/ 471488 w 916782"/>
              <a:gd name="csY12" fmla="*/ 538163 h 981075"/>
              <a:gd name="csX13" fmla="*/ 523875 w 916782"/>
              <a:gd name="csY13" fmla="*/ 521494 h 981075"/>
              <a:gd name="csX14" fmla="*/ 588169 w 916782"/>
              <a:gd name="csY14" fmla="*/ 554832 h 981075"/>
              <a:gd name="csX15" fmla="*/ 683419 w 916782"/>
              <a:gd name="csY15" fmla="*/ 661988 h 981075"/>
              <a:gd name="csX16" fmla="*/ 759619 w 916782"/>
              <a:gd name="csY16" fmla="*/ 681038 h 981075"/>
              <a:gd name="csX17" fmla="*/ 781050 w 916782"/>
              <a:gd name="csY17" fmla="*/ 647700 h 981075"/>
              <a:gd name="csX18" fmla="*/ 766763 w 916782"/>
              <a:gd name="csY18" fmla="*/ 623888 h 981075"/>
              <a:gd name="csX19" fmla="*/ 847725 w 916782"/>
              <a:gd name="csY19" fmla="*/ 559594 h 981075"/>
              <a:gd name="csX20" fmla="*/ 916782 w 916782"/>
              <a:gd name="csY20" fmla="*/ 511969 h 981075"/>
              <a:gd name="csX21" fmla="*/ 850107 w 916782"/>
              <a:gd name="csY21" fmla="*/ 395288 h 981075"/>
              <a:gd name="csX22" fmla="*/ 781050 w 916782"/>
              <a:gd name="csY22" fmla="*/ 445294 h 981075"/>
              <a:gd name="csX23" fmla="*/ 728663 w 916782"/>
              <a:gd name="csY23" fmla="*/ 338138 h 981075"/>
              <a:gd name="csX24" fmla="*/ 740569 w 916782"/>
              <a:gd name="csY24" fmla="*/ 257175 h 981075"/>
              <a:gd name="csX25" fmla="*/ 700088 w 916782"/>
              <a:gd name="csY25" fmla="*/ 178594 h 981075"/>
              <a:gd name="csX26" fmla="*/ 654844 w 916782"/>
              <a:gd name="csY26" fmla="*/ 123825 h 981075"/>
              <a:gd name="csX27" fmla="*/ 657225 w 916782"/>
              <a:gd name="csY27" fmla="*/ 50007 h 981075"/>
              <a:gd name="csX28" fmla="*/ 657225 w 916782"/>
              <a:gd name="csY28" fmla="*/ 0 h 981075"/>
              <a:gd name="csX29" fmla="*/ 545307 w 916782"/>
              <a:gd name="csY29" fmla="*/ 47625 h 981075"/>
              <a:gd name="csX30" fmla="*/ 464344 w 916782"/>
              <a:gd name="csY30" fmla="*/ 97632 h 981075"/>
              <a:gd name="csX31" fmla="*/ 409575 w 916782"/>
              <a:gd name="csY31" fmla="*/ 109538 h 981075"/>
              <a:gd name="csX32" fmla="*/ 285750 w 916782"/>
              <a:gd name="csY32" fmla="*/ 50007 h 981075"/>
              <a:gd name="csX33" fmla="*/ 252413 w 916782"/>
              <a:gd name="csY33" fmla="*/ 52388 h 981075"/>
              <a:gd name="csX34" fmla="*/ 221457 w 916782"/>
              <a:gd name="csY34" fmla="*/ 80963 h 981075"/>
              <a:gd name="csX35" fmla="*/ 116682 w 916782"/>
              <a:gd name="csY35" fmla="*/ 73819 h 981075"/>
              <a:gd name="csX36" fmla="*/ 114300 w 916782"/>
              <a:gd name="csY36" fmla="*/ 107157 h 981075"/>
              <a:gd name="csX37" fmla="*/ 147638 w 916782"/>
              <a:gd name="csY37" fmla="*/ 171450 h 981075"/>
              <a:gd name="csX38" fmla="*/ 142875 w 916782"/>
              <a:gd name="csY38" fmla="*/ 228600 h 981075"/>
              <a:gd name="csX39" fmla="*/ 176213 w 916782"/>
              <a:gd name="csY39" fmla="*/ 280988 h 981075"/>
              <a:gd name="csX40" fmla="*/ 164307 w 916782"/>
              <a:gd name="csY40" fmla="*/ 340519 h 981075"/>
              <a:gd name="csX41" fmla="*/ 138113 w 916782"/>
              <a:gd name="csY41" fmla="*/ 359569 h 981075"/>
              <a:gd name="csX42" fmla="*/ 102394 w 916782"/>
              <a:gd name="csY42" fmla="*/ 340519 h 981075"/>
              <a:gd name="csX43" fmla="*/ 80963 w 916782"/>
              <a:gd name="csY43" fmla="*/ 352425 h 981075"/>
              <a:gd name="csX44" fmla="*/ 76200 w 916782"/>
              <a:gd name="csY44" fmla="*/ 414338 h 981075"/>
              <a:gd name="csX45" fmla="*/ 90488 w 916782"/>
              <a:gd name="csY45" fmla="*/ 485775 h 981075"/>
              <a:gd name="csX46" fmla="*/ 83344 w 916782"/>
              <a:gd name="csY46" fmla="*/ 521494 h 981075"/>
              <a:gd name="csX47" fmla="*/ 57150 w 916782"/>
              <a:gd name="csY47" fmla="*/ 521494 h 981075"/>
              <a:gd name="csX48" fmla="*/ 0 w 916782"/>
              <a:gd name="csY48" fmla="*/ 509588 h 981075"/>
              <a:gd name="csX49" fmla="*/ 38100 w 916782"/>
              <a:gd name="csY49" fmla="*/ 545307 h 981075"/>
              <a:gd name="csX50" fmla="*/ 16669 w 916782"/>
              <a:gd name="csY50" fmla="*/ 576263 h 981075"/>
              <a:gd name="csX51" fmla="*/ 64294 w 916782"/>
              <a:gd name="csY51" fmla="*/ 642938 h 981075"/>
              <a:gd name="csX52" fmla="*/ 142875 w 916782"/>
              <a:gd name="csY52" fmla="*/ 714375 h 981075"/>
              <a:gd name="csX53" fmla="*/ 185738 w 916782"/>
              <a:gd name="csY53" fmla="*/ 742950 h 981075"/>
              <a:gd name="csX54" fmla="*/ 238125 w 916782"/>
              <a:gd name="csY54" fmla="*/ 800100 h 981075"/>
              <a:gd name="csX55" fmla="*/ 280988 w 916782"/>
              <a:gd name="csY55" fmla="*/ 864394 h 981075"/>
              <a:gd name="csX56" fmla="*/ 359569 w 916782"/>
              <a:gd name="csY56" fmla="*/ 916782 h 981075"/>
              <a:gd name="csX57" fmla="*/ 428625 w 916782"/>
              <a:gd name="csY57" fmla="*/ 981075 h 981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</a:cxnLst>
            <a:rect l="l" t="t" r="r" b="b"/>
            <a:pathLst>
              <a:path w="916782" h="981075">
                <a:moveTo>
                  <a:pt x="428625" y="981075"/>
                </a:moveTo>
                <a:lnTo>
                  <a:pt x="435769" y="907257"/>
                </a:lnTo>
                <a:lnTo>
                  <a:pt x="326232" y="854869"/>
                </a:lnTo>
                <a:lnTo>
                  <a:pt x="302419" y="804863"/>
                </a:lnTo>
                <a:lnTo>
                  <a:pt x="326232" y="783432"/>
                </a:lnTo>
                <a:lnTo>
                  <a:pt x="409575" y="795338"/>
                </a:lnTo>
                <a:lnTo>
                  <a:pt x="504825" y="721519"/>
                </a:lnTo>
                <a:lnTo>
                  <a:pt x="378619" y="695325"/>
                </a:lnTo>
                <a:lnTo>
                  <a:pt x="371475" y="664369"/>
                </a:lnTo>
                <a:lnTo>
                  <a:pt x="426244" y="621507"/>
                </a:lnTo>
                <a:lnTo>
                  <a:pt x="469107" y="635794"/>
                </a:lnTo>
                <a:lnTo>
                  <a:pt x="516732" y="604838"/>
                </a:lnTo>
                <a:lnTo>
                  <a:pt x="471488" y="538163"/>
                </a:lnTo>
                <a:lnTo>
                  <a:pt x="523875" y="521494"/>
                </a:lnTo>
                <a:lnTo>
                  <a:pt x="588169" y="554832"/>
                </a:lnTo>
                <a:lnTo>
                  <a:pt x="683419" y="661988"/>
                </a:lnTo>
                <a:lnTo>
                  <a:pt x="759619" y="681038"/>
                </a:lnTo>
                <a:lnTo>
                  <a:pt x="781050" y="647700"/>
                </a:lnTo>
                <a:lnTo>
                  <a:pt x="766763" y="623888"/>
                </a:lnTo>
                <a:lnTo>
                  <a:pt x="847725" y="559594"/>
                </a:lnTo>
                <a:lnTo>
                  <a:pt x="916782" y="511969"/>
                </a:lnTo>
                <a:lnTo>
                  <a:pt x="850107" y="395288"/>
                </a:lnTo>
                <a:lnTo>
                  <a:pt x="781050" y="445294"/>
                </a:lnTo>
                <a:lnTo>
                  <a:pt x="728663" y="338138"/>
                </a:lnTo>
                <a:lnTo>
                  <a:pt x="740569" y="257175"/>
                </a:lnTo>
                <a:lnTo>
                  <a:pt x="700088" y="178594"/>
                </a:lnTo>
                <a:lnTo>
                  <a:pt x="654844" y="123825"/>
                </a:lnTo>
                <a:cubicBezTo>
                  <a:pt x="655638" y="99219"/>
                  <a:pt x="656431" y="74613"/>
                  <a:pt x="657225" y="50007"/>
                </a:cubicBezTo>
                <a:lnTo>
                  <a:pt x="657225" y="0"/>
                </a:lnTo>
                <a:lnTo>
                  <a:pt x="545307" y="47625"/>
                </a:lnTo>
                <a:lnTo>
                  <a:pt x="464344" y="97632"/>
                </a:lnTo>
                <a:lnTo>
                  <a:pt x="409575" y="109538"/>
                </a:lnTo>
                <a:lnTo>
                  <a:pt x="285750" y="50007"/>
                </a:lnTo>
                <a:lnTo>
                  <a:pt x="252413" y="52388"/>
                </a:lnTo>
                <a:lnTo>
                  <a:pt x="221457" y="80963"/>
                </a:lnTo>
                <a:lnTo>
                  <a:pt x="116682" y="73819"/>
                </a:lnTo>
                <a:lnTo>
                  <a:pt x="114300" y="107157"/>
                </a:lnTo>
                <a:lnTo>
                  <a:pt x="147638" y="171450"/>
                </a:lnTo>
                <a:lnTo>
                  <a:pt x="142875" y="228600"/>
                </a:lnTo>
                <a:lnTo>
                  <a:pt x="176213" y="280988"/>
                </a:lnTo>
                <a:lnTo>
                  <a:pt x="164307" y="340519"/>
                </a:lnTo>
                <a:lnTo>
                  <a:pt x="138113" y="359569"/>
                </a:lnTo>
                <a:lnTo>
                  <a:pt x="102394" y="340519"/>
                </a:lnTo>
                <a:lnTo>
                  <a:pt x="80963" y="352425"/>
                </a:lnTo>
                <a:lnTo>
                  <a:pt x="76200" y="414338"/>
                </a:lnTo>
                <a:lnTo>
                  <a:pt x="90488" y="485775"/>
                </a:lnTo>
                <a:lnTo>
                  <a:pt x="83344" y="521494"/>
                </a:lnTo>
                <a:lnTo>
                  <a:pt x="57150" y="521494"/>
                </a:lnTo>
                <a:lnTo>
                  <a:pt x="0" y="509588"/>
                </a:lnTo>
                <a:lnTo>
                  <a:pt x="38100" y="545307"/>
                </a:lnTo>
                <a:lnTo>
                  <a:pt x="16669" y="576263"/>
                </a:lnTo>
                <a:lnTo>
                  <a:pt x="64294" y="642938"/>
                </a:lnTo>
                <a:lnTo>
                  <a:pt x="142875" y="714375"/>
                </a:lnTo>
                <a:lnTo>
                  <a:pt x="185738" y="742950"/>
                </a:lnTo>
                <a:lnTo>
                  <a:pt x="238125" y="800100"/>
                </a:lnTo>
                <a:lnTo>
                  <a:pt x="280988" y="864394"/>
                </a:lnTo>
                <a:lnTo>
                  <a:pt x="359569" y="916782"/>
                </a:lnTo>
                <a:lnTo>
                  <a:pt x="428625" y="981075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B2F241C-B371-3B49-75D6-69D24F0F22A4}"/>
              </a:ext>
            </a:extLst>
          </p:cNvPr>
          <p:cNvSpPr/>
          <p:nvPr/>
        </p:nvSpPr>
        <p:spPr>
          <a:xfrm>
            <a:off x="1781175" y="323850"/>
            <a:ext cx="3819525" cy="2849563"/>
          </a:xfrm>
          <a:custGeom>
            <a:avLst/>
            <a:gdLst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33788 w 3819525"/>
              <a:gd name="csY18" fmla="*/ 1038225 h 2728913"/>
              <a:gd name="csX19" fmla="*/ 3600450 w 3819525"/>
              <a:gd name="csY19" fmla="*/ 952500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00450 w 3819525"/>
              <a:gd name="csY19" fmla="*/ 952500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90688 w 3819525"/>
              <a:gd name="csY81" fmla="*/ 2528888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690688 w 3819525"/>
              <a:gd name="csY81" fmla="*/ 2528888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700213 w 3819525"/>
              <a:gd name="csY81" fmla="*/ 2543176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752601 w 3819525"/>
              <a:gd name="csY81" fmla="*/ 2562226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605088 w 3819525"/>
              <a:gd name="csY88" fmla="*/ 2714625 h 2871788"/>
              <a:gd name="csX89" fmla="*/ 2757488 w 3819525"/>
              <a:gd name="csY89" fmla="*/ 2657475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757488 w 3819525"/>
              <a:gd name="csY89" fmla="*/ 2657475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476500 w 3819525"/>
              <a:gd name="csY90" fmla="*/ 2495549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605087 w 3819525"/>
              <a:gd name="csY90" fmla="*/ 2424112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00387 w 3819525"/>
              <a:gd name="csY92" fmla="*/ 265747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219450 w 3819525"/>
              <a:gd name="csY94" fmla="*/ 2647949 h 2871788"/>
              <a:gd name="csX95" fmla="*/ 3643313 w 3819525"/>
              <a:gd name="csY95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338513 w 3819525"/>
              <a:gd name="csY94" fmla="*/ 2524124 h 2871788"/>
              <a:gd name="csX95" fmla="*/ 3643313 w 3819525"/>
              <a:gd name="csY95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0 w 3819525"/>
              <a:gd name="csY70" fmla="*/ 2724149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04775 w 3819525"/>
              <a:gd name="csY70" fmla="*/ 2709862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81413 w 3857625"/>
              <a:gd name="csY0" fmla="*/ 2366963 h 2871788"/>
              <a:gd name="csX1" fmla="*/ 3681413 w 3857625"/>
              <a:gd name="csY1" fmla="*/ 2366963 h 2871788"/>
              <a:gd name="csX2" fmla="*/ 3833813 w 3857625"/>
              <a:gd name="csY2" fmla="*/ 2266950 h 2871788"/>
              <a:gd name="csX3" fmla="*/ 3857625 w 3857625"/>
              <a:gd name="csY3" fmla="*/ 2181225 h 2871788"/>
              <a:gd name="csX4" fmla="*/ 3786188 w 3857625"/>
              <a:gd name="csY4" fmla="*/ 2009775 h 2871788"/>
              <a:gd name="csX5" fmla="*/ 3733800 w 3857625"/>
              <a:gd name="csY5" fmla="*/ 1962150 h 2871788"/>
              <a:gd name="csX6" fmla="*/ 3743325 w 3857625"/>
              <a:gd name="csY6" fmla="*/ 1871663 h 2871788"/>
              <a:gd name="csX7" fmla="*/ 3729038 w 3857625"/>
              <a:gd name="csY7" fmla="*/ 1771650 h 2871788"/>
              <a:gd name="csX8" fmla="*/ 3676650 w 3857625"/>
              <a:gd name="csY8" fmla="*/ 1709738 h 2871788"/>
              <a:gd name="csX9" fmla="*/ 3643313 w 3857625"/>
              <a:gd name="csY9" fmla="*/ 1652588 h 2871788"/>
              <a:gd name="csX10" fmla="*/ 3676650 w 3857625"/>
              <a:gd name="csY10" fmla="*/ 1585913 h 2871788"/>
              <a:gd name="csX11" fmla="*/ 3614738 w 3857625"/>
              <a:gd name="csY11" fmla="*/ 1443038 h 2871788"/>
              <a:gd name="csX12" fmla="*/ 3552825 w 3857625"/>
              <a:gd name="csY12" fmla="*/ 1347788 h 2871788"/>
              <a:gd name="csX13" fmla="*/ 3509963 w 3857625"/>
              <a:gd name="csY13" fmla="*/ 1257300 h 2871788"/>
              <a:gd name="csX14" fmla="*/ 3505200 w 3857625"/>
              <a:gd name="csY14" fmla="*/ 1171575 h 2871788"/>
              <a:gd name="csX15" fmla="*/ 3567113 w 3857625"/>
              <a:gd name="csY15" fmla="*/ 1138238 h 2871788"/>
              <a:gd name="csX16" fmla="*/ 3638550 w 3857625"/>
              <a:gd name="csY16" fmla="*/ 1181100 h 2871788"/>
              <a:gd name="csX17" fmla="*/ 3686175 w 3857625"/>
              <a:gd name="csY17" fmla="*/ 1138238 h 2871788"/>
              <a:gd name="csX18" fmla="*/ 3709988 w 3857625"/>
              <a:gd name="csY18" fmla="*/ 1042988 h 2871788"/>
              <a:gd name="csX19" fmla="*/ 3667125 w 3857625"/>
              <a:gd name="csY19" fmla="*/ 942975 h 2871788"/>
              <a:gd name="csX20" fmla="*/ 3633788 w 3857625"/>
              <a:gd name="csY20" fmla="*/ 847725 h 2871788"/>
              <a:gd name="csX21" fmla="*/ 3633788 w 3857625"/>
              <a:gd name="csY21" fmla="*/ 838200 h 2871788"/>
              <a:gd name="csX22" fmla="*/ 3529013 w 3857625"/>
              <a:gd name="csY22" fmla="*/ 738188 h 2871788"/>
              <a:gd name="csX23" fmla="*/ 3452813 w 3857625"/>
              <a:gd name="csY23" fmla="*/ 666750 h 2871788"/>
              <a:gd name="csX24" fmla="*/ 3300413 w 3857625"/>
              <a:gd name="csY24" fmla="*/ 633413 h 2871788"/>
              <a:gd name="csX25" fmla="*/ 3152775 w 3857625"/>
              <a:gd name="csY25" fmla="*/ 623888 h 2871788"/>
              <a:gd name="csX26" fmla="*/ 3143250 w 3857625"/>
              <a:gd name="csY26" fmla="*/ 552450 h 2871788"/>
              <a:gd name="csX27" fmla="*/ 3095625 w 3857625"/>
              <a:gd name="csY27" fmla="*/ 447675 h 2871788"/>
              <a:gd name="csX28" fmla="*/ 3124200 w 3857625"/>
              <a:gd name="csY28" fmla="*/ 371475 h 2871788"/>
              <a:gd name="csX29" fmla="*/ 3162300 w 3857625"/>
              <a:gd name="csY29" fmla="*/ 300038 h 2871788"/>
              <a:gd name="csX30" fmla="*/ 3157538 w 3857625"/>
              <a:gd name="csY30" fmla="*/ 238125 h 2871788"/>
              <a:gd name="csX31" fmla="*/ 3133725 w 3857625"/>
              <a:gd name="csY31" fmla="*/ 176213 h 2871788"/>
              <a:gd name="csX32" fmla="*/ 3124200 w 3857625"/>
              <a:gd name="csY32" fmla="*/ 133350 h 2871788"/>
              <a:gd name="csX33" fmla="*/ 3062288 w 3857625"/>
              <a:gd name="csY33" fmla="*/ 76200 h 2871788"/>
              <a:gd name="csX34" fmla="*/ 3028950 w 3857625"/>
              <a:gd name="csY34" fmla="*/ 0 h 2871788"/>
              <a:gd name="csX35" fmla="*/ 2933700 w 3857625"/>
              <a:gd name="csY35" fmla="*/ 28575 h 2871788"/>
              <a:gd name="csX36" fmla="*/ 2805113 w 3857625"/>
              <a:gd name="csY36" fmla="*/ 23813 h 2871788"/>
              <a:gd name="csX37" fmla="*/ 2619375 w 3857625"/>
              <a:gd name="csY37" fmla="*/ 52388 h 2871788"/>
              <a:gd name="csX38" fmla="*/ 2605088 w 3857625"/>
              <a:gd name="csY38" fmla="*/ 152400 h 2871788"/>
              <a:gd name="csX39" fmla="*/ 2662238 w 3857625"/>
              <a:gd name="csY39" fmla="*/ 271463 h 2871788"/>
              <a:gd name="csX40" fmla="*/ 2709863 w 3857625"/>
              <a:gd name="csY40" fmla="*/ 338138 h 2871788"/>
              <a:gd name="csX41" fmla="*/ 2709863 w 3857625"/>
              <a:gd name="csY41" fmla="*/ 357188 h 2871788"/>
              <a:gd name="csX42" fmla="*/ 2676525 w 3857625"/>
              <a:gd name="csY42" fmla="*/ 442913 h 2871788"/>
              <a:gd name="csX43" fmla="*/ 2676525 w 3857625"/>
              <a:gd name="csY43" fmla="*/ 442913 h 2871788"/>
              <a:gd name="csX44" fmla="*/ 2624138 w 3857625"/>
              <a:gd name="csY44" fmla="*/ 471488 h 2871788"/>
              <a:gd name="csX45" fmla="*/ 2562225 w 3857625"/>
              <a:gd name="csY45" fmla="*/ 490538 h 2871788"/>
              <a:gd name="csX46" fmla="*/ 2495550 w 3857625"/>
              <a:gd name="csY46" fmla="*/ 533400 h 2871788"/>
              <a:gd name="csX47" fmla="*/ 2466975 w 3857625"/>
              <a:gd name="csY47" fmla="*/ 681038 h 2871788"/>
              <a:gd name="csX48" fmla="*/ 2519363 w 3857625"/>
              <a:gd name="csY48" fmla="*/ 766763 h 2871788"/>
              <a:gd name="csX49" fmla="*/ 2524125 w 3857625"/>
              <a:gd name="csY49" fmla="*/ 904875 h 2871788"/>
              <a:gd name="csX50" fmla="*/ 2376488 w 3857625"/>
              <a:gd name="csY50" fmla="*/ 981075 h 2871788"/>
              <a:gd name="csX51" fmla="*/ 2076450 w 3857625"/>
              <a:gd name="csY51" fmla="*/ 1038225 h 2871788"/>
              <a:gd name="csX52" fmla="*/ 1938338 w 3857625"/>
              <a:gd name="csY52" fmla="*/ 1042988 h 2871788"/>
              <a:gd name="csX53" fmla="*/ 1604963 w 3857625"/>
              <a:gd name="csY53" fmla="*/ 1052513 h 2871788"/>
              <a:gd name="csX54" fmla="*/ 1333500 w 3857625"/>
              <a:gd name="csY54" fmla="*/ 1095375 h 2871788"/>
              <a:gd name="csX55" fmla="*/ 1214438 w 3857625"/>
              <a:gd name="csY55" fmla="*/ 1076325 h 2871788"/>
              <a:gd name="csX56" fmla="*/ 1233488 w 3857625"/>
              <a:gd name="csY56" fmla="*/ 976313 h 2871788"/>
              <a:gd name="csX57" fmla="*/ 1071563 w 3857625"/>
              <a:gd name="csY57" fmla="*/ 862013 h 2871788"/>
              <a:gd name="csX58" fmla="*/ 914400 w 3857625"/>
              <a:gd name="csY58" fmla="*/ 776288 h 2871788"/>
              <a:gd name="csX59" fmla="*/ 619125 w 3857625"/>
              <a:gd name="csY59" fmla="*/ 904875 h 2871788"/>
              <a:gd name="csX60" fmla="*/ 500063 w 3857625"/>
              <a:gd name="csY60" fmla="*/ 976313 h 2871788"/>
              <a:gd name="csX61" fmla="*/ 342900 w 3857625"/>
              <a:gd name="csY61" fmla="*/ 1204913 h 2871788"/>
              <a:gd name="csX62" fmla="*/ 314325 w 3857625"/>
              <a:gd name="csY62" fmla="*/ 1447800 h 2871788"/>
              <a:gd name="csX63" fmla="*/ 333375 w 3857625"/>
              <a:gd name="csY63" fmla="*/ 1657350 h 2871788"/>
              <a:gd name="csX64" fmla="*/ 300038 w 3857625"/>
              <a:gd name="csY64" fmla="*/ 1676400 h 2871788"/>
              <a:gd name="csX65" fmla="*/ 214313 w 3857625"/>
              <a:gd name="csY65" fmla="*/ 1704975 h 2871788"/>
              <a:gd name="csX66" fmla="*/ 223838 w 3857625"/>
              <a:gd name="csY66" fmla="*/ 1962150 h 2871788"/>
              <a:gd name="csX67" fmla="*/ 242888 w 3857625"/>
              <a:gd name="csY67" fmla="*/ 2166938 h 2871788"/>
              <a:gd name="csX68" fmla="*/ 38100 w 3857625"/>
              <a:gd name="csY68" fmla="*/ 2476500 h 2871788"/>
              <a:gd name="csX69" fmla="*/ 0 w 3857625"/>
              <a:gd name="csY69" fmla="*/ 2652713 h 2871788"/>
              <a:gd name="csX70" fmla="*/ 142875 w 3857625"/>
              <a:gd name="csY70" fmla="*/ 2709862 h 2871788"/>
              <a:gd name="csX71" fmla="*/ 157163 w 3857625"/>
              <a:gd name="csY71" fmla="*/ 2595563 h 2871788"/>
              <a:gd name="csX72" fmla="*/ 252413 w 3857625"/>
              <a:gd name="csY72" fmla="*/ 2552700 h 2871788"/>
              <a:gd name="csX73" fmla="*/ 400050 w 3857625"/>
              <a:gd name="csY73" fmla="*/ 2543176 h 2871788"/>
              <a:gd name="csX74" fmla="*/ 519113 w 3857625"/>
              <a:gd name="csY74" fmla="*/ 2462213 h 2871788"/>
              <a:gd name="csX75" fmla="*/ 661987 w 3857625"/>
              <a:gd name="csY75" fmla="*/ 2443163 h 2871788"/>
              <a:gd name="csX76" fmla="*/ 742950 w 3857625"/>
              <a:gd name="csY76" fmla="*/ 2457450 h 2871788"/>
              <a:gd name="csX77" fmla="*/ 914400 w 3857625"/>
              <a:gd name="csY77" fmla="*/ 2495550 h 2871788"/>
              <a:gd name="csX78" fmla="*/ 1004888 w 3857625"/>
              <a:gd name="csY78" fmla="*/ 2486025 h 2871788"/>
              <a:gd name="csX79" fmla="*/ 1214437 w 3857625"/>
              <a:gd name="csY79" fmla="*/ 2514600 h 2871788"/>
              <a:gd name="csX80" fmla="*/ 1428750 w 3857625"/>
              <a:gd name="csY80" fmla="*/ 2466975 h 2871788"/>
              <a:gd name="csX81" fmla="*/ 1552576 w 3857625"/>
              <a:gd name="csY81" fmla="*/ 2476500 h 2871788"/>
              <a:gd name="csX82" fmla="*/ 1790701 w 3857625"/>
              <a:gd name="csY82" fmla="*/ 2562226 h 2871788"/>
              <a:gd name="csX83" fmla="*/ 1985963 w 3857625"/>
              <a:gd name="csY83" fmla="*/ 2457450 h 2871788"/>
              <a:gd name="csX84" fmla="*/ 2128838 w 3857625"/>
              <a:gd name="csY84" fmla="*/ 2505075 h 2871788"/>
              <a:gd name="csX85" fmla="*/ 2166938 w 3857625"/>
              <a:gd name="csY85" fmla="*/ 2566988 h 2871788"/>
              <a:gd name="csX86" fmla="*/ 2143125 w 3857625"/>
              <a:gd name="csY86" fmla="*/ 2647950 h 2871788"/>
              <a:gd name="csX87" fmla="*/ 2181225 w 3857625"/>
              <a:gd name="csY87" fmla="*/ 2709863 h 2871788"/>
              <a:gd name="csX88" fmla="*/ 2395538 w 3857625"/>
              <a:gd name="csY88" fmla="*/ 2871788 h 2871788"/>
              <a:gd name="csX89" fmla="*/ 2624138 w 3857625"/>
              <a:gd name="csY89" fmla="*/ 2738437 h 2871788"/>
              <a:gd name="csX90" fmla="*/ 2519363 w 3857625"/>
              <a:gd name="csY90" fmla="*/ 2509838 h 2871788"/>
              <a:gd name="csX91" fmla="*/ 2605087 w 3857625"/>
              <a:gd name="csY91" fmla="*/ 2409824 h 2871788"/>
              <a:gd name="csX92" fmla="*/ 2886075 w 3857625"/>
              <a:gd name="csY92" fmla="*/ 2590800 h 2871788"/>
              <a:gd name="csX93" fmla="*/ 3224212 w 3857625"/>
              <a:gd name="csY93" fmla="*/ 2743200 h 2871788"/>
              <a:gd name="csX94" fmla="*/ 3252788 w 3857625"/>
              <a:gd name="csY94" fmla="*/ 2647950 h 2871788"/>
              <a:gd name="csX95" fmla="*/ 3376613 w 3857625"/>
              <a:gd name="csY95" fmla="*/ 2524124 h 2871788"/>
              <a:gd name="csX96" fmla="*/ 3681413 w 3857625"/>
              <a:gd name="csY96" fmla="*/ 2366963 h 2871788"/>
              <a:gd name="csX0" fmla="*/ 3681413 w 3857625"/>
              <a:gd name="csY0" fmla="*/ 2366963 h 2871788"/>
              <a:gd name="csX1" fmla="*/ 3681413 w 3857625"/>
              <a:gd name="csY1" fmla="*/ 2366963 h 2871788"/>
              <a:gd name="csX2" fmla="*/ 3833813 w 3857625"/>
              <a:gd name="csY2" fmla="*/ 2266950 h 2871788"/>
              <a:gd name="csX3" fmla="*/ 3857625 w 3857625"/>
              <a:gd name="csY3" fmla="*/ 2181225 h 2871788"/>
              <a:gd name="csX4" fmla="*/ 3786188 w 3857625"/>
              <a:gd name="csY4" fmla="*/ 2009775 h 2871788"/>
              <a:gd name="csX5" fmla="*/ 3733800 w 3857625"/>
              <a:gd name="csY5" fmla="*/ 1962150 h 2871788"/>
              <a:gd name="csX6" fmla="*/ 3743325 w 3857625"/>
              <a:gd name="csY6" fmla="*/ 1871663 h 2871788"/>
              <a:gd name="csX7" fmla="*/ 3729038 w 3857625"/>
              <a:gd name="csY7" fmla="*/ 1771650 h 2871788"/>
              <a:gd name="csX8" fmla="*/ 3676650 w 3857625"/>
              <a:gd name="csY8" fmla="*/ 1709738 h 2871788"/>
              <a:gd name="csX9" fmla="*/ 3643313 w 3857625"/>
              <a:gd name="csY9" fmla="*/ 1652588 h 2871788"/>
              <a:gd name="csX10" fmla="*/ 3676650 w 3857625"/>
              <a:gd name="csY10" fmla="*/ 1585913 h 2871788"/>
              <a:gd name="csX11" fmla="*/ 3614738 w 3857625"/>
              <a:gd name="csY11" fmla="*/ 1443038 h 2871788"/>
              <a:gd name="csX12" fmla="*/ 3552825 w 3857625"/>
              <a:gd name="csY12" fmla="*/ 1347788 h 2871788"/>
              <a:gd name="csX13" fmla="*/ 3509963 w 3857625"/>
              <a:gd name="csY13" fmla="*/ 1257300 h 2871788"/>
              <a:gd name="csX14" fmla="*/ 3505200 w 3857625"/>
              <a:gd name="csY14" fmla="*/ 1171575 h 2871788"/>
              <a:gd name="csX15" fmla="*/ 3567113 w 3857625"/>
              <a:gd name="csY15" fmla="*/ 1138238 h 2871788"/>
              <a:gd name="csX16" fmla="*/ 3638550 w 3857625"/>
              <a:gd name="csY16" fmla="*/ 1181100 h 2871788"/>
              <a:gd name="csX17" fmla="*/ 3686175 w 3857625"/>
              <a:gd name="csY17" fmla="*/ 1138238 h 2871788"/>
              <a:gd name="csX18" fmla="*/ 3709988 w 3857625"/>
              <a:gd name="csY18" fmla="*/ 1042988 h 2871788"/>
              <a:gd name="csX19" fmla="*/ 3667125 w 3857625"/>
              <a:gd name="csY19" fmla="*/ 942975 h 2871788"/>
              <a:gd name="csX20" fmla="*/ 3633788 w 3857625"/>
              <a:gd name="csY20" fmla="*/ 847725 h 2871788"/>
              <a:gd name="csX21" fmla="*/ 3633788 w 3857625"/>
              <a:gd name="csY21" fmla="*/ 838200 h 2871788"/>
              <a:gd name="csX22" fmla="*/ 3529013 w 3857625"/>
              <a:gd name="csY22" fmla="*/ 738188 h 2871788"/>
              <a:gd name="csX23" fmla="*/ 3452813 w 3857625"/>
              <a:gd name="csY23" fmla="*/ 666750 h 2871788"/>
              <a:gd name="csX24" fmla="*/ 3300413 w 3857625"/>
              <a:gd name="csY24" fmla="*/ 633413 h 2871788"/>
              <a:gd name="csX25" fmla="*/ 3152775 w 3857625"/>
              <a:gd name="csY25" fmla="*/ 623888 h 2871788"/>
              <a:gd name="csX26" fmla="*/ 3143250 w 3857625"/>
              <a:gd name="csY26" fmla="*/ 552450 h 2871788"/>
              <a:gd name="csX27" fmla="*/ 3095625 w 3857625"/>
              <a:gd name="csY27" fmla="*/ 447675 h 2871788"/>
              <a:gd name="csX28" fmla="*/ 3124200 w 3857625"/>
              <a:gd name="csY28" fmla="*/ 371475 h 2871788"/>
              <a:gd name="csX29" fmla="*/ 3162300 w 3857625"/>
              <a:gd name="csY29" fmla="*/ 300038 h 2871788"/>
              <a:gd name="csX30" fmla="*/ 3157538 w 3857625"/>
              <a:gd name="csY30" fmla="*/ 238125 h 2871788"/>
              <a:gd name="csX31" fmla="*/ 3133725 w 3857625"/>
              <a:gd name="csY31" fmla="*/ 176213 h 2871788"/>
              <a:gd name="csX32" fmla="*/ 3124200 w 3857625"/>
              <a:gd name="csY32" fmla="*/ 133350 h 2871788"/>
              <a:gd name="csX33" fmla="*/ 3062288 w 3857625"/>
              <a:gd name="csY33" fmla="*/ 76200 h 2871788"/>
              <a:gd name="csX34" fmla="*/ 3028950 w 3857625"/>
              <a:gd name="csY34" fmla="*/ 0 h 2871788"/>
              <a:gd name="csX35" fmla="*/ 2933700 w 3857625"/>
              <a:gd name="csY35" fmla="*/ 28575 h 2871788"/>
              <a:gd name="csX36" fmla="*/ 2805113 w 3857625"/>
              <a:gd name="csY36" fmla="*/ 23813 h 2871788"/>
              <a:gd name="csX37" fmla="*/ 2619375 w 3857625"/>
              <a:gd name="csY37" fmla="*/ 52388 h 2871788"/>
              <a:gd name="csX38" fmla="*/ 2605088 w 3857625"/>
              <a:gd name="csY38" fmla="*/ 152400 h 2871788"/>
              <a:gd name="csX39" fmla="*/ 2662238 w 3857625"/>
              <a:gd name="csY39" fmla="*/ 271463 h 2871788"/>
              <a:gd name="csX40" fmla="*/ 2709863 w 3857625"/>
              <a:gd name="csY40" fmla="*/ 338138 h 2871788"/>
              <a:gd name="csX41" fmla="*/ 2709863 w 3857625"/>
              <a:gd name="csY41" fmla="*/ 357188 h 2871788"/>
              <a:gd name="csX42" fmla="*/ 2676525 w 3857625"/>
              <a:gd name="csY42" fmla="*/ 442913 h 2871788"/>
              <a:gd name="csX43" fmla="*/ 2676525 w 3857625"/>
              <a:gd name="csY43" fmla="*/ 442913 h 2871788"/>
              <a:gd name="csX44" fmla="*/ 2624138 w 3857625"/>
              <a:gd name="csY44" fmla="*/ 471488 h 2871788"/>
              <a:gd name="csX45" fmla="*/ 2562225 w 3857625"/>
              <a:gd name="csY45" fmla="*/ 490538 h 2871788"/>
              <a:gd name="csX46" fmla="*/ 2495550 w 3857625"/>
              <a:gd name="csY46" fmla="*/ 533400 h 2871788"/>
              <a:gd name="csX47" fmla="*/ 2466975 w 3857625"/>
              <a:gd name="csY47" fmla="*/ 681038 h 2871788"/>
              <a:gd name="csX48" fmla="*/ 2519363 w 3857625"/>
              <a:gd name="csY48" fmla="*/ 766763 h 2871788"/>
              <a:gd name="csX49" fmla="*/ 2524125 w 3857625"/>
              <a:gd name="csY49" fmla="*/ 904875 h 2871788"/>
              <a:gd name="csX50" fmla="*/ 2376488 w 3857625"/>
              <a:gd name="csY50" fmla="*/ 981075 h 2871788"/>
              <a:gd name="csX51" fmla="*/ 2076450 w 3857625"/>
              <a:gd name="csY51" fmla="*/ 1038225 h 2871788"/>
              <a:gd name="csX52" fmla="*/ 1938338 w 3857625"/>
              <a:gd name="csY52" fmla="*/ 1042988 h 2871788"/>
              <a:gd name="csX53" fmla="*/ 1604963 w 3857625"/>
              <a:gd name="csY53" fmla="*/ 1052513 h 2871788"/>
              <a:gd name="csX54" fmla="*/ 1333500 w 3857625"/>
              <a:gd name="csY54" fmla="*/ 1095375 h 2871788"/>
              <a:gd name="csX55" fmla="*/ 1214438 w 3857625"/>
              <a:gd name="csY55" fmla="*/ 1076325 h 2871788"/>
              <a:gd name="csX56" fmla="*/ 1233488 w 3857625"/>
              <a:gd name="csY56" fmla="*/ 976313 h 2871788"/>
              <a:gd name="csX57" fmla="*/ 1071563 w 3857625"/>
              <a:gd name="csY57" fmla="*/ 862013 h 2871788"/>
              <a:gd name="csX58" fmla="*/ 914400 w 3857625"/>
              <a:gd name="csY58" fmla="*/ 776288 h 2871788"/>
              <a:gd name="csX59" fmla="*/ 619125 w 3857625"/>
              <a:gd name="csY59" fmla="*/ 904875 h 2871788"/>
              <a:gd name="csX60" fmla="*/ 500063 w 3857625"/>
              <a:gd name="csY60" fmla="*/ 976313 h 2871788"/>
              <a:gd name="csX61" fmla="*/ 342900 w 3857625"/>
              <a:gd name="csY61" fmla="*/ 1204913 h 2871788"/>
              <a:gd name="csX62" fmla="*/ 314325 w 3857625"/>
              <a:gd name="csY62" fmla="*/ 1447800 h 2871788"/>
              <a:gd name="csX63" fmla="*/ 333375 w 3857625"/>
              <a:gd name="csY63" fmla="*/ 1657350 h 2871788"/>
              <a:gd name="csX64" fmla="*/ 300038 w 3857625"/>
              <a:gd name="csY64" fmla="*/ 1676400 h 2871788"/>
              <a:gd name="csX65" fmla="*/ 214313 w 3857625"/>
              <a:gd name="csY65" fmla="*/ 1704975 h 2871788"/>
              <a:gd name="csX66" fmla="*/ 223838 w 3857625"/>
              <a:gd name="csY66" fmla="*/ 1962150 h 2871788"/>
              <a:gd name="csX67" fmla="*/ 242888 w 3857625"/>
              <a:gd name="csY67" fmla="*/ 2166938 h 2871788"/>
              <a:gd name="csX68" fmla="*/ 38100 w 3857625"/>
              <a:gd name="csY68" fmla="*/ 2476500 h 2871788"/>
              <a:gd name="csX69" fmla="*/ 0 w 3857625"/>
              <a:gd name="csY69" fmla="*/ 2652713 h 2871788"/>
              <a:gd name="csX70" fmla="*/ 85725 w 3857625"/>
              <a:gd name="csY70" fmla="*/ 2676525 h 2871788"/>
              <a:gd name="csX71" fmla="*/ 157163 w 3857625"/>
              <a:gd name="csY71" fmla="*/ 2595563 h 2871788"/>
              <a:gd name="csX72" fmla="*/ 252413 w 3857625"/>
              <a:gd name="csY72" fmla="*/ 2552700 h 2871788"/>
              <a:gd name="csX73" fmla="*/ 400050 w 3857625"/>
              <a:gd name="csY73" fmla="*/ 2543176 h 2871788"/>
              <a:gd name="csX74" fmla="*/ 519113 w 3857625"/>
              <a:gd name="csY74" fmla="*/ 2462213 h 2871788"/>
              <a:gd name="csX75" fmla="*/ 661987 w 3857625"/>
              <a:gd name="csY75" fmla="*/ 2443163 h 2871788"/>
              <a:gd name="csX76" fmla="*/ 742950 w 3857625"/>
              <a:gd name="csY76" fmla="*/ 2457450 h 2871788"/>
              <a:gd name="csX77" fmla="*/ 914400 w 3857625"/>
              <a:gd name="csY77" fmla="*/ 2495550 h 2871788"/>
              <a:gd name="csX78" fmla="*/ 1004888 w 3857625"/>
              <a:gd name="csY78" fmla="*/ 2486025 h 2871788"/>
              <a:gd name="csX79" fmla="*/ 1214437 w 3857625"/>
              <a:gd name="csY79" fmla="*/ 2514600 h 2871788"/>
              <a:gd name="csX80" fmla="*/ 1428750 w 3857625"/>
              <a:gd name="csY80" fmla="*/ 2466975 h 2871788"/>
              <a:gd name="csX81" fmla="*/ 1552576 w 3857625"/>
              <a:gd name="csY81" fmla="*/ 2476500 h 2871788"/>
              <a:gd name="csX82" fmla="*/ 1790701 w 3857625"/>
              <a:gd name="csY82" fmla="*/ 2562226 h 2871788"/>
              <a:gd name="csX83" fmla="*/ 1985963 w 3857625"/>
              <a:gd name="csY83" fmla="*/ 2457450 h 2871788"/>
              <a:gd name="csX84" fmla="*/ 2128838 w 3857625"/>
              <a:gd name="csY84" fmla="*/ 2505075 h 2871788"/>
              <a:gd name="csX85" fmla="*/ 2166938 w 3857625"/>
              <a:gd name="csY85" fmla="*/ 2566988 h 2871788"/>
              <a:gd name="csX86" fmla="*/ 2143125 w 3857625"/>
              <a:gd name="csY86" fmla="*/ 2647950 h 2871788"/>
              <a:gd name="csX87" fmla="*/ 2181225 w 3857625"/>
              <a:gd name="csY87" fmla="*/ 2709863 h 2871788"/>
              <a:gd name="csX88" fmla="*/ 2395538 w 3857625"/>
              <a:gd name="csY88" fmla="*/ 2871788 h 2871788"/>
              <a:gd name="csX89" fmla="*/ 2624138 w 3857625"/>
              <a:gd name="csY89" fmla="*/ 2738437 h 2871788"/>
              <a:gd name="csX90" fmla="*/ 2519363 w 3857625"/>
              <a:gd name="csY90" fmla="*/ 2509838 h 2871788"/>
              <a:gd name="csX91" fmla="*/ 2605087 w 3857625"/>
              <a:gd name="csY91" fmla="*/ 2409824 h 2871788"/>
              <a:gd name="csX92" fmla="*/ 2886075 w 3857625"/>
              <a:gd name="csY92" fmla="*/ 2590800 h 2871788"/>
              <a:gd name="csX93" fmla="*/ 3224212 w 3857625"/>
              <a:gd name="csY93" fmla="*/ 2743200 h 2871788"/>
              <a:gd name="csX94" fmla="*/ 3252788 w 3857625"/>
              <a:gd name="csY94" fmla="*/ 2647950 h 2871788"/>
              <a:gd name="csX95" fmla="*/ 3376613 w 3857625"/>
              <a:gd name="csY95" fmla="*/ 2524124 h 2871788"/>
              <a:gd name="csX96" fmla="*/ 3681413 w 38576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00025 w 3819525"/>
              <a:gd name="csY63" fmla="*/ 1633537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47650 w 3819525"/>
              <a:gd name="csY62" fmla="*/ 1419225 h 2871788"/>
              <a:gd name="csX63" fmla="*/ 200025 w 3819525"/>
              <a:gd name="csY63" fmla="*/ 1633537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396875 w 3968750"/>
              <a:gd name="csY62" fmla="*/ 1419225 h 2871788"/>
              <a:gd name="csX63" fmla="*/ 0 w 3968750"/>
              <a:gd name="csY63" fmla="*/ 1893887 h 2871788"/>
              <a:gd name="csX64" fmla="*/ 411163 w 3968750"/>
              <a:gd name="csY64" fmla="*/ 16764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396875 w 3968750"/>
              <a:gd name="csY62" fmla="*/ 1419225 h 2871788"/>
              <a:gd name="csX63" fmla="*/ 0 w 3968750"/>
              <a:gd name="csY63" fmla="*/ 1893887 h 2871788"/>
              <a:gd name="csX64" fmla="*/ 322263 w 3968750"/>
              <a:gd name="csY64" fmla="*/ 18542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104775 w 3968750"/>
              <a:gd name="csY62" fmla="*/ 1571625 h 2871788"/>
              <a:gd name="csX63" fmla="*/ 0 w 3968750"/>
              <a:gd name="csY63" fmla="*/ 1893887 h 2871788"/>
              <a:gd name="csX64" fmla="*/ 322263 w 3968750"/>
              <a:gd name="csY64" fmla="*/ 18542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450850 w 3968750"/>
              <a:gd name="csY62" fmla="*/ 120014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584200 w 3968750"/>
              <a:gd name="csY62" fmla="*/ 152399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584200 w 3968750"/>
              <a:gd name="csY63" fmla="*/ 15176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501650 w 3968750"/>
              <a:gd name="csY63" fmla="*/ 15430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622300 w 3968750"/>
              <a:gd name="csY62" fmla="*/ 1339849 h 2871788"/>
              <a:gd name="csX63" fmla="*/ 501650 w 3968750"/>
              <a:gd name="csY63" fmla="*/ 15430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622300 w 3968750"/>
              <a:gd name="csY62" fmla="*/ 1339849 h 2871788"/>
              <a:gd name="csX63" fmla="*/ 539750 w 3968750"/>
              <a:gd name="csY63" fmla="*/ 15303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292100 w 3968750"/>
              <a:gd name="csY62" fmla="*/ 117474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723900 w 3968750"/>
              <a:gd name="csY60" fmla="*/ 9016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571500 w 3968750"/>
              <a:gd name="csY60" fmla="*/ 7111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571500 w 3968750"/>
              <a:gd name="csY60" fmla="*/ 7111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641350 w 3968750"/>
              <a:gd name="csY60" fmla="*/ 67944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174750 w 3968750"/>
              <a:gd name="csY58" fmla="*/ 85089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333500 w 3968750"/>
              <a:gd name="csY58" fmla="*/ 5778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252538 w 3968750"/>
              <a:gd name="csY57" fmla="*/ 862013 h 2871788"/>
              <a:gd name="csX58" fmla="*/ 1333500 w 3968750"/>
              <a:gd name="csY58" fmla="*/ 5778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558925 w 3968750"/>
              <a:gd name="csY54" fmla="*/ 11715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58925 w 3968750"/>
              <a:gd name="csY54" fmla="*/ 11715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84325 w 3968750"/>
              <a:gd name="csY54" fmla="*/ 121602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36850 w 3968750"/>
              <a:gd name="csY43" fmla="*/ 4302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63838 w 3968750"/>
              <a:gd name="csY41" fmla="*/ 350838 h 2871788"/>
              <a:gd name="csX42" fmla="*/ 2787650 w 3968750"/>
              <a:gd name="csY42" fmla="*/ 442913 h 2871788"/>
              <a:gd name="csX43" fmla="*/ 2736850 w 3968750"/>
              <a:gd name="csY43" fmla="*/ 4302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63838 w 3968750"/>
              <a:gd name="csY41" fmla="*/ 350838 h 2871788"/>
              <a:gd name="csX42" fmla="*/ 2736850 w 3968750"/>
              <a:gd name="csY42" fmla="*/ 430213 h 2871788"/>
              <a:gd name="csX43" fmla="*/ 2735263 w 3968750"/>
              <a:gd name="csY43" fmla="*/ 471488 h 2871788"/>
              <a:gd name="csX44" fmla="*/ 2673350 w 3968750"/>
              <a:gd name="csY44" fmla="*/ 490538 h 2871788"/>
              <a:gd name="csX45" fmla="*/ 2606675 w 3968750"/>
              <a:gd name="csY45" fmla="*/ 533400 h 2871788"/>
              <a:gd name="csX46" fmla="*/ 2508250 w 3968750"/>
              <a:gd name="csY46" fmla="*/ 566738 h 2871788"/>
              <a:gd name="csX47" fmla="*/ 2744788 w 3968750"/>
              <a:gd name="csY47" fmla="*/ 722313 h 2871788"/>
              <a:gd name="csX48" fmla="*/ 2616200 w 3968750"/>
              <a:gd name="csY48" fmla="*/ 822325 h 2871788"/>
              <a:gd name="csX49" fmla="*/ 2474913 w 3968750"/>
              <a:gd name="csY49" fmla="*/ 784225 h 2871788"/>
              <a:gd name="csX50" fmla="*/ 2295525 w 3968750"/>
              <a:gd name="csY50" fmla="*/ 815975 h 2871788"/>
              <a:gd name="csX51" fmla="*/ 2125663 w 3968750"/>
              <a:gd name="csY51" fmla="*/ 903288 h 2871788"/>
              <a:gd name="csX52" fmla="*/ 1766888 w 3968750"/>
              <a:gd name="csY52" fmla="*/ 995363 h 2871788"/>
              <a:gd name="csX53" fmla="*/ 1565275 w 3968750"/>
              <a:gd name="csY53" fmla="*/ 1146175 h 2871788"/>
              <a:gd name="csX54" fmla="*/ 1331913 w 3968750"/>
              <a:gd name="csY54" fmla="*/ 1216025 h 2871788"/>
              <a:gd name="csX55" fmla="*/ 1147763 w 3968750"/>
              <a:gd name="csY55" fmla="*/ 1046163 h 2871788"/>
              <a:gd name="csX56" fmla="*/ 1252538 w 3968750"/>
              <a:gd name="csY56" fmla="*/ 862013 h 2871788"/>
              <a:gd name="csX57" fmla="*/ 1263650 w 3968750"/>
              <a:gd name="csY57" fmla="*/ 628649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641350 w 3968750"/>
              <a:gd name="csY60" fmla="*/ 67944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36850 w 3968750"/>
              <a:gd name="csY41" fmla="*/ 430213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3006725 w 3968750"/>
              <a:gd name="csY95" fmla="*/ 25527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98763 w 3968750"/>
              <a:gd name="csY92" fmla="*/ 2703512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3006725 w 3968750"/>
              <a:gd name="csY95" fmla="*/ 25527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3374"/>
              <a:gd name="csX1" fmla="*/ 3792538 w 3968750"/>
              <a:gd name="csY1" fmla="*/ 2366963 h 2873374"/>
              <a:gd name="csX2" fmla="*/ 3944938 w 3968750"/>
              <a:gd name="csY2" fmla="*/ 2266950 h 2873374"/>
              <a:gd name="csX3" fmla="*/ 3968750 w 3968750"/>
              <a:gd name="csY3" fmla="*/ 2181225 h 2873374"/>
              <a:gd name="csX4" fmla="*/ 3897313 w 3968750"/>
              <a:gd name="csY4" fmla="*/ 2009775 h 2873374"/>
              <a:gd name="csX5" fmla="*/ 3844925 w 3968750"/>
              <a:gd name="csY5" fmla="*/ 1962150 h 2873374"/>
              <a:gd name="csX6" fmla="*/ 3854450 w 3968750"/>
              <a:gd name="csY6" fmla="*/ 1871663 h 2873374"/>
              <a:gd name="csX7" fmla="*/ 3840163 w 3968750"/>
              <a:gd name="csY7" fmla="*/ 1771650 h 2873374"/>
              <a:gd name="csX8" fmla="*/ 3787775 w 3968750"/>
              <a:gd name="csY8" fmla="*/ 1709738 h 2873374"/>
              <a:gd name="csX9" fmla="*/ 3754438 w 3968750"/>
              <a:gd name="csY9" fmla="*/ 1652588 h 2873374"/>
              <a:gd name="csX10" fmla="*/ 3787775 w 3968750"/>
              <a:gd name="csY10" fmla="*/ 1585913 h 2873374"/>
              <a:gd name="csX11" fmla="*/ 3725863 w 3968750"/>
              <a:gd name="csY11" fmla="*/ 1443038 h 2873374"/>
              <a:gd name="csX12" fmla="*/ 3663950 w 3968750"/>
              <a:gd name="csY12" fmla="*/ 1347788 h 2873374"/>
              <a:gd name="csX13" fmla="*/ 3621088 w 3968750"/>
              <a:gd name="csY13" fmla="*/ 1257300 h 2873374"/>
              <a:gd name="csX14" fmla="*/ 3616325 w 3968750"/>
              <a:gd name="csY14" fmla="*/ 1171575 h 2873374"/>
              <a:gd name="csX15" fmla="*/ 3678238 w 3968750"/>
              <a:gd name="csY15" fmla="*/ 1138238 h 2873374"/>
              <a:gd name="csX16" fmla="*/ 3749675 w 3968750"/>
              <a:gd name="csY16" fmla="*/ 1181100 h 2873374"/>
              <a:gd name="csX17" fmla="*/ 3797300 w 3968750"/>
              <a:gd name="csY17" fmla="*/ 1138238 h 2873374"/>
              <a:gd name="csX18" fmla="*/ 3821113 w 3968750"/>
              <a:gd name="csY18" fmla="*/ 1042988 h 2873374"/>
              <a:gd name="csX19" fmla="*/ 3778250 w 3968750"/>
              <a:gd name="csY19" fmla="*/ 942975 h 2873374"/>
              <a:gd name="csX20" fmla="*/ 3744913 w 3968750"/>
              <a:gd name="csY20" fmla="*/ 847725 h 2873374"/>
              <a:gd name="csX21" fmla="*/ 3744913 w 3968750"/>
              <a:gd name="csY21" fmla="*/ 838200 h 2873374"/>
              <a:gd name="csX22" fmla="*/ 3640138 w 3968750"/>
              <a:gd name="csY22" fmla="*/ 738188 h 2873374"/>
              <a:gd name="csX23" fmla="*/ 3563938 w 3968750"/>
              <a:gd name="csY23" fmla="*/ 666750 h 2873374"/>
              <a:gd name="csX24" fmla="*/ 3411538 w 3968750"/>
              <a:gd name="csY24" fmla="*/ 633413 h 2873374"/>
              <a:gd name="csX25" fmla="*/ 3263900 w 3968750"/>
              <a:gd name="csY25" fmla="*/ 623888 h 2873374"/>
              <a:gd name="csX26" fmla="*/ 3254375 w 3968750"/>
              <a:gd name="csY26" fmla="*/ 552450 h 2873374"/>
              <a:gd name="csX27" fmla="*/ 3206750 w 3968750"/>
              <a:gd name="csY27" fmla="*/ 447675 h 2873374"/>
              <a:gd name="csX28" fmla="*/ 3235325 w 3968750"/>
              <a:gd name="csY28" fmla="*/ 371475 h 2873374"/>
              <a:gd name="csX29" fmla="*/ 3273425 w 3968750"/>
              <a:gd name="csY29" fmla="*/ 300038 h 2873374"/>
              <a:gd name="csX30" fmla="*/ 3268663 w 3968750"/>
              <a:gd name="csY30" fmla="*/ 238125 h 2873374"/>
              <a:gd name="csX31" fmla="*/ 3244850 w 3968750"/>
              <a:gd name="csY31" fmla="*/ 176213 h 2873374"/>
              <a:gd name="csX32" fmla="*/ 3235325 w 3968750"/>
              <a:gd name="csY32" fmla="*/ 133350 h 2873374"/>
              <a:gd name="csX33" fmla="*/ 3173413 w 3968750"/>
              <a:gd name="csY33" fmla="*/ 76200 h 2873374"/>
              <a:gd name="csX34" fmla="*/ 3140075 w 3968750"/>
              <a:gd name="csY34" fmla="*/ 0 h 2873374"/>
              <a:gd name="csX35" fmla="*/ 3044825 w 3968750"/>
              <a:gd name="csY35" fmla="*/ 28575 h 2873374"/>
              <a:gd name="csX36" fmla="*/ 2916238 w 3968750"/>
              <a:gd name="csY36" fmla="*/ 23813 h 2873374"/>
              <a:gd name="csX37" fmla="*/ 2730500 w 3968750"/>
              <a:gd name="csY37" fmla="*/ 33338 h 2873374"/>
              <a:gd name="csX38" fmla="*/ 2608263 w 3968750"/>
              <a:gd name="csY38" fmla="*/ 215900 h 2873374"/>
              <a:gd name="csX39" fmla="*/ 2773363 w 3968750"/>
              <a:gd name="csY39" fmla="*/ 271463 h 2873374"/>
              <a:gd name="csX40" fmla="*/ 2799557 w 3968750"/>
              <a:gd name="csY40" fmla="*/ 335757 h 2873374"/>
              <a:gd name="csX41" fmla="*/ 2713037 w 3968750"/>
              <a:gd name="csY41" fmla="*/ 413544 h 2873374"/>
              <a:gd name="csX42" fmla="*/ 2735263 w 3968750"/>
              <a:gd name="csY42" fmla="*/ 471488 h 2873374"/>
              <a:gd name="csX43" fmla="*/ 2673350 w 3968750"/>
              <a:gd name="csY43" fmla="*/ 490538 h 2873374"/>
              <a:gd name="csX44" fmla="*/ 2606675 w 3968750"/>
              <a:gd name="csY44" fmla="*/ 533400 h 2873374"/>
              <a:gd name="csX45" fmla="*/ 2508250 w 3968750"/>
              <a:gd name="csY45" fmla="*/ 566738 h 2873374"/>
              <a:gd name="csX46" fmla="*/ 2744788 w 3968750"/>
              <a:gd name="csY46" fmla="*/ 722313 h 2873374"/>
              <a:gd name="csX47" fmla="*/ 2616200 w 3968750"/>
              <a:gd name="csY47" fmla="*/ 822325 h 2873374"/>
              <a:gd name="csX48" fmla="*/ 2474913 w 3968750"/>
              <a:gd name="csY48" fmla="*/ 784225 h 2873374"/>
              <a:gd name="csX49" fmla="*/ 2295525 w 3968750"/>
              <a:gd name="csY49" fmla="*/ 815975 h 2873374"/>
              <a:gd name="csX50" fmla="*/ 2125663 w 3968750"/>
              <a:gd name="csY50" fmla="*/ 903288 h 2873374"/>
              <a:gd name="csX51" fmla="*/ 1766888 w 3968750"/>
              <a:gd name="csY51" fmla="*/ 995363 h 2873374"/>
              <a:gd name="csX52" fmla="*/ 1565275 w 3968750"/>
              <a:gd name="csY52" fmla="*/ 1146175 h 2873374"/>
              <a:gd name="csX53" fmla="*/ 1331913 w 3968750"/>
              <a:gd name="csY53" fmla="*/ 1216025 h 2873374"/>
              <a:gd name="csX54" fmla="*/ 1147763 w 3968750"/>
              <a:gd name="csY54" fmla="*/ 1046163 h 2873374"/>
              <a:gd name="csX55" fmla="*/ 1252538 w 3968750"/>
              <a:gd name="csY55" fmla="*/ 862013 h 2873374"/>
              <a:gd name="csX56" fmla="*/ 1263650 w 3968750"/>
              <a:gd name="csY56" fmla="*/ 628649 h 2873374"/>
              <a:gd name="csX57" fmla="*/ 1025525 w 3968750"/>
              <a:gd name="csY57" fmla="*/ 776288 h 2873374"/>
              <a:gd name="csX58" fmla="*/ 806450 w 3968750"/>
              <a:gd name="csY58" fmla="*/ 746125 h 2873374"/>
              <a:gd name="csX59" fmla="*/ 641350 w 3968750"/>
              <a:gd name="csY59" fmla="*/ 679449 h 2873374"/>
              <a:gd name="csX60" fmla="*/ 611188 w 3968750"/>
              <a:gd name="csY60" fmla="*/ 976313 h 2873374"/>
              <a:gd name="csX61" fmla="*/ 320675 w 3968750"/>
              <a:gd name="csY61" fmla="*/ 1185863 h 2873374"/>
              <a:gd name="csX62" fmla="*/ 381000 w 3968750"/>
              <a:gd name="csY62" fmla="*/ 1295399 h 2873374"/>
              <a:gd name="csX63" fmla="*/ 622300 w 3968750"/>
              <a:gd name="csY63" fmla="*/ 1339849 h 2873374"/>
              <a:gd name="csX64" fmla="*/ 539750 w 3968750"/>
              <a:gd name="csY64" fmla="*/ 1530349 h 2873374"/>
              <a:gd name="csX65" fmla="*/ 104775 w 3968750"/>
              <a:gd name="csY65" fmla="*/ 1571625 h 2873374"/>
              <a:gd name="csX66" fmla="*/ 0 w 3968750"/>
              <a:gd name="csY66" fmla="*/ 1893887 h 2873374"/>
              <a:gd name="csX67" fmla="*/ 322263 w 3968750"/>
              <a:gd name="csY67" fmla="*/ 1854200 h 2873374"/>
              <a:gd name="csX68" fmla="*/ 687388 w 3968750"/>
              <a:gd name="csY68" fmla="*/ 1743075 h 2873374"/>
              <a:gd name="csX69" fmla="*/ 649288 w 3968750"/>
              <a:gd name="csY69" fmla="*/ 1966912 h 2873374"/>
              <a:gd name="csX70" fmla="*/ 354013 w 3968750"/>
              <a:gd name="csY70" fmla="*/ 2166938 h 2873374"/>
              <a:gd name="csX71" fmla="*/ 149225 w 3968750"/>
              <a:gd name="csY71" fmla="*/ 2476500 h 2873374"/>
              <a:gd name="csX72" fmla="*/ 149225 w 3968750"/>
              <a:gd name="csY72" fmla="*/ 2619375 h 2873374"/>
              <a:gd name="csX73" fmla="*/ 196850 w 3968750"/>
              <a:gd name="csY73" fmla="*/ 2676525 h 2873374"/>
              <a:gd name="csX74" fmla="*/ 268288 w 3968750"/>
              <a:gd name="csY74" fmla="*/ 2595563 h 2873374"/>
              <a:gd name="csX75" fmla="*/ 363538 w 3968750"/>
              <a:gd name="csY75" fmla="*/ 2552700 h 2873374"/>
              <a:gd name="csX76" fmla="*/ 511175 w 3968750"/>
              <a:gd name="csY76" fmla="*/ 2543176 h 2873374"/>
              <a:gd name="csX77" fmla="*/ 630238 w 3968750"/>
              <a:gd name="csY77" fmla="*/ 2462213 h 2873374"/>
              <a:gd name="csX78" fmla="*/ 773112 w 3968750"/>
              <a:gd name="csY78" fmla="*/ 2443163 h 2873374"/>
              <a:gd name="csX79" fmla="*/ 854075 w 3968750"/>
              <a:gd name="csY79" fmla="*/ 2457450 h 2873374"/>
              <a:gd name="csX80" fmla="*/ 1025525 w 3968750"/>
              <a:gd name="csY80" fmla="*/ 2495550 h 2873374"/>
              <a:gd name="csX81" fmla="*/ 1116013 w 3968750"/>
              <a:gd name="csY81" fmla="*/ 2486025 h 2873374"/>
              <a:gd name="csX82" fmla="*/ 1325562 w 3968750"/>
              <a:gd name="csY82" fmla="*/ 2514600 h 2873374"/>
              <a:gd name="csX83" fmla="*/ 1539875 w 3968750"/>
              <a:gd name="csY83" fmla="*/ 2466975 h 2873374"/>
              <a:gd name="csX84" fmla="*/ 1628776 w 3968750"/>
              <a:gd name="csY84" fmla="*/ 2593975 h 2873374"/>
              <a:gd name="csX85" fmla="*/ 1917701 w 3968750"/>
              <a:gd name="csY85" fmla="*/ 2689226 h 2873374"/>
              <a:gd name="csX86" fmla="*/ 2128838 w 3968750"/>
              <a:gd name="csY86" fmla="*/ 2451100 h 2873374"/>
              <a:gd name="csX87" fmla="*/ 2255838 w 3968750"/>
              <a:gd name="csY87" fmla="*/ 2476500 h 2873374"/>
              <a:gd name="csX88" fmla="*/ 2278063 w 3968750"/>
              <a:gd name="csY88" fmla="*/ 2566988 h 2873374"/>
              <a:gd name="csX89" fmla="*/ 2254250 w 3968750"/>
              <a:gd name="csY89" fmla="*/ 2647950 h 2873374"/>
              <a:gd name="csX90" fmla="*/ 2292350 w 3968750"/>
              <a:gd name="csY90" fmla="*/ 2709863 h 2873374"/>
              <a:gd name="csX91" fmla="*/ 2506663 w 3968750"/>
              <a:gd name="csY91" fmla="*/ 2871788 h 2873374"/>
              <a:gd name="csX92" fmla="*/ 2508250 w 3968750"/>
              <a:gd name="csY92" fmla="*/ 2873374 h 2873374"/>
              <a:gd name="csX93" fmla="*/ 2798763 w 3968750"/>
              <a:gd name="csY93" fmla="*/ 2703512 h 2873374"/>
              <a:gd name="csX94" fmla="*/ 2566988 w 3968750"/>
              <a:gd name="csY94" fmla="*/ 2525713 h 2873374"/>
              <a:gd name="csX95" fmla="*/ 2728912 w 3968750"/>
              <a:gd name="csY95" fmla="*/ 2359024 h 2873374"/>
              <a:gd name="csX96" fmla="*/ 3006725 w 3968750"/>
              <a:gd name="csY96" fmla="*/ 2552700 h 2873374"/>
              <a:gd name="csX97" fmla="*/ 3335337 w 3968750"/>
              <a:gd name="csY97" fmla="*/ 2743200 h 2873374"/>
              <a:gd name="csX98" fmla="*/ 3363913 w 3968750"/>
              <a:gd name="csY98" fmla="*/ 2647950 h 2873374"/>
              <a:gd name="csX99" fmla="*/ 3487738 w 3968750"/>
              <a:gd name="csY99" fmla="*/ 2524124 h 2873374"/>
              <a:gd name="csX100" fmla="*/ 3792538 w 3968750"/>
              <a:gd name="csY100" fmla="*/ 2366963 h 2873374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14625 w 3968750"/>
              <a:gd name="csY92" fmla="*/ 2816224 h 2871788"/>
              <a:gd name="csX93" fmla="*/ 2798763 w 3968750"/>
              <a:gd name="csY93" fmla="*/ 2703512 h 2871788"/>
              <a:gd name="csX94" fmla="*/ 2566988 w 3968750"/>
              <a:gd name="csY94" fmla="*/ 2525713 h 2871788"/>
              <a:gd name="csX95" fmla="*/ 2728912 w 3968750"/>
              <a:gd name="csY95" fmla="*/ 2359024 h 2871788"/>
              <a:gd name="csX96" fmla="*/ 3006725 w 3968750"/>
              <a:gd name="csY96" fmla="*/ 25527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539875 w 3968750"/>
              <a:gd name="csY83" fmla="*/ 2466975 h 2849563"/>
              <a:gd name="csX84" fmla="*/ 1628776 w 3968750"/>
              <a:gd name="csY84" fmla="*/ 2593975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539875 w 3968750"/>
              <a:gd name="csY83" fmla="*/ 2466975 h 2849563"/>
              <a:gd name="csX84" fmla="*/ 1600201 w 3968750"/>
              <a:gd name="csY84" fmla="*/ 2635250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127250 w 3968750"/>
              <a:gd name="csY87" fmla="*/ 24479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171700 w 3968750"/>
              <a:gd name="csY87" fmla="*/ 24987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71700 w 3968750"/>
              <a:gd name="csY87" fmla="*/ 24987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54188 w 3968750"/>
              <a:gd name="csY52" fmla="*/ 981075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858963 w 3968750"/>
              <a:gd name="csY52" fmla="*/ 1200150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358900 w 3968750"/>
              <a:gd name="csY52" fmla="*/ 2238375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82763 w 3968750"/>
              <a:gd name="csY52" fmla="*/ 1000125 h 2849563"/>
              <a:gd name="csX53" fmla="*/ 1358900 w 3968750"/>
              <a:gd name="csY53" fmla="*/ 2238375 h 2849563"/>
              <a:gd name="csX54" fmla="*/ 1565275 w 3968750"/>
              <a:gd name="csY54" fmla="*/ 1146175 h 2849563"/>
              <a:gd name="csX55" fmla="*/ 1331913 w 3968750"/>
              <a:gd name="csY55" fmla="*/ 1216025 h 2849563"/>
              <a:gd name="csX56" fmla="*/ 1147763 w 3968750"/>
              <a:gd name="csY56" fmla="*/ 1046163 h 2849563"/>
              <a:gd name="csX57" fmla="*/ 1252538 w 3968750"/>
              <a:gd name="csY57" fmla="*/ 862013 h 2849563"/>
              <a:gd name="csX58" fmla="*/ 1263650 w 3968750"/>
              <a:gd name="csY58" fmla="*/ 628649 h 2849563"/>
              <a:gd name="csX59" fmla="*/ 1025525 w 3968750"/>
              <a:gd name="csY59" fmla="*/ 776288 h 2849563"/>
              <a:gd name="csX60" fmla="*/ 806450 w 3968750"/>
              <a:gd name="csY60" fmla="*/ 746125 h 2849563"/>
              <a:gd name="csX61" fmla="*/ 641350 w 3968750"/>
              <a:gd name="csY61" fmla="*/ 679449 h 2849563"/>
              <a:gd name="csX62" fmla="*/ 611188 w 3968750"/>
              <a:gd name="csY62" fmla="*/ 976313 h 2849563"/>
              <a:gd name="csX63" fmla="*/ 320675 w 3968750"/>
              <a:gd name="csY63" fmla="*/ 1185863 h 2849563"/>
              <a:gd name="csX64" fmla="*/ 381000 w 3968750"/>
              <a:gd name="csY64" fmla="*/ 1295399 h 2849563"/>
              <a:gd name="csX65" fmla="*/ 622300 w 3968750"/>
              <a:gd name="csY65" fmla="*/ 1339849 h 2849563"/>
              <a:gd name="csX66" fmla="*/ 539750 w 3968750"/>
              <a:gd name="csY66" fmla="*/ 1530349 h 2849563"/>
              <a:gd name="csX67" fmla="*/ 104775 w 3968750"/>
              <a:gd name="csY67" fmla="*/ 1571625 h 2849563"/>
              <a:gd name="csX68" fmla="*/ 0 w 3968750"/>
              <a:gd name="csY68" fmla="*/ 1893887 h 2849563"/>
              <a:gd name="csX69" fmla="*/ 322263 w 3968750"/>
              <a:gd name="csY69" fmla="*/ 1854200 h 2849563"/>
              <a:gd name="csX70" fmla="*/ 687388 w 3968750"/>
              <a:gd name="csY70" fmla="*/ 1743075 h 2849563"/>
              <a:gd name="csX71" fmla="*/ 649288 w 3968750"/>
              <a:gd name="csY71" fmla="*/ 1966912 h 2849563"/>
              <a:gd name="csX72" fmla="*/ 354013 w 3968750"/>
              <a:gd name="csY72" fmla="*/ 2166938 h 2849563"/>
              <a:gd name="csX73" fmla="*/ 149225 w 3968750"/>
              <a:gd name="csY73" fmla="*/ 2476500 h 2849563"/>
              <a:gd name="csX74" fmla="*/ 149225 w 3968750"/>
              <a:gd name="csY74" fmla="*/ 2619375 h 2849563"/>
              <a:gd name="csX75" fmla="*/ 196850 w 3968750"/>
              <a:gd name="csY75" fmla="*/ 2676525 h 2849563"/>
              <a:gd name="csX76" fmla="*/ 268288 w 3968750"/>
              <a:gd name="csY76" fmla="*/ 2595563 h 2849563"/>
              <a:gd name="csX77" fmla="*/ 363538 w 3968750"/>
              <a:gd name="csY77" fmla="*/ 2552700 h 2849563"/>
              <a:gd name="csX78" fmla="*/ 511175 w 3968750"/>
              <a:gd name="csY78" fmla="*/ 2543176 h 2849563"/>
              <a:gd name="csX79" fmla="*/ 630238 w 3968750"/>
              <a:gd name="csY79" fmla="*/ 2462213 h 2849563"/>
              <a:gd name="csX80" fmla="*/ 773112 w 3968750"/>
              <a:gd name="csY80" fmla="*/ 2443163 h 2849563"/>
              <a:gd name="csX81" fmla="*/ 854075 w 3968750"/>
              <a:gd name="csY81" fmla="*/ 2457450 h 2849563"/>
              <a:gd name="csX82" fmla="*/ 1025525 w 3968750"/>
              <a:gd name="csY82" fmla="*/ 2495550 h 2849563"/>
              <a:gd name="csX83" fmla="*/ 1116013 w 3968750"/>
              <a:gd name="csY83" fmla="*/ 2486025 h 2849563"/>
              <a:gd name="csX84" fmla="*/ 1325562 w 3968750"/>
              <a:gd name="csY84" fmla="*/ 2514600 h 2849563"/>
              <a:gd name="csX85" fmla="*/ 1476375 w 3968750"/>
              <a:gd name="csY85" fmla="*/ 2527300 h 2849563"/>
              <a:gd name="csX86" fmla="*/ 1600201 w 3968750"/>
              <a:gd name="csY86" fmla="*/ 2635250 h 2849563"/>
              <a:gd name="csX87" fmla="*/ 1844676 w 3968750"/>
              <a:gd name="csY87" fmla="*/ 2727326 h 2849563"/>
              <a:gd name="csX88" fmla="*/ 2055813 w 3968750"/>
              <a:gd name="csY88" fmla="*/ 2679700 h 2849563"/>
              <a:gd name="csX89" fmla="*/ 2105025 w 3968750"/>
              <a:gd name="csY89" fmla="*/ 2451100 h 2849563"/>
              <a:gd name="csX90" fmla="*/ 2246313 w 3968750"/>
              <a:gd name="csY90" fmla="*/ 2454275 h 2849563"/>
              <a:gd name="csX91" fmla="*/ 2278063 w 3968750"/>
              <a:gd name="csY91" fmla="*/ 2566988 h 2849563"/>
              <a:gd name="csX92" fmla="*/ 2254250 w 3968750"/>
              <a:gd name="csY92" fmla="*/ 2647950 h 2849563"/>
              <a:gd name="csX93" fmla="*/ 2292350 w 3968750"/>
              <a:gd name="csY93" fmla="*/ 2709863 h 2849563"/>
              <a:gd name="csX94" fmla="*/ 2408238 w 3968750"/>
              <a:gd name="csY94" fmla="*/ 2849563 h 2849563"/>
              <a:gd name="csX95" fmla="*/ 2714625 w 3968750"/>
              <a:gd name="csY95" fmla="*/ 2816224 h 2849563"/>
              <a:gd name="csX96" fmla="*/ 2798763 w 3968750"/>
              <a:gd name="csY96" fmla="*/ 2703512 h 2849563"/>
              <a:gd name="csX97" fmla="*/ 2566988 w 3968750"/>
              <a:gd name="csY97" fmla="*/ 2525713 h 2849563"/>
              <a:gd name="csX98" fmla="*/ 2728912 w 3968750"/>
              <a:gd name="csY98" fmla="*/ 2359024 h 2849563"/>
              <a:gd name="csX99" fmla="*/ 3006725 w 3968750"/>
              <a:gd name="csY99" fmla="*/ 2552700 h 2849563"/>
              <a:gd name="csX100" fmla="*/ 3335337 w 3968750"/>
              <a:gd name="csY100" fmla="*/ 2743200 h 2849563"/>
              <a:gd name="csX101" fmla="*/ 3363913 w 3968750"/>
              <a:gd name="csY101" fmla="*/ 2647950 h 2849563"/>
              <a:gd name="csX102" fmla="*/ 3487738 w 3968750"/>
              <a:gd name="csY102" fmla="*/ 2524124 h 2849563"/>
              <a:gd name="csX103" fmla="*/ 3792538 w 3968750"/>
              <a:gd name="csY10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30376 w 3968750"/>
              <a:gd name="csY52" fmla="*/ 1624013 h 2849563"/>
              <a:gd name="csX53" fmla="*/ 1358900 w 3968750"/>
              <a:gd name="csY53" fmla="*/ 2238375 h 2849563"/>
              <a:gd name="csX54" fmla="*/ 1565275 w 3968750"/>
              <a:gd name="csY54" fmla="*/ 1146175 h 2849563"/>
              <a:gd name="csX55" fmla="*/ 1331913 w 3968750"/>
              <a:gd name="csY55" fmla="*/ 1216025 h 2849563"/>
              <a:gd name="csX56" fmla="*/ 1147763 w 3968750"/>
              <a:gd name="csY56" fmla="*/ 1046163 h 2849563"/>
              <a:gd name="csX57" fmla="*/ 1252538 w 3968750"/>
              <a:gd name="csY57" fmla="*/ 862013 h 2849563"/>
              <a:gd name="csX58" fmla="*/ 1263650 w 3968750"/>
              <a:gd name="csY58" fmla="*/ 628649 h 2849563"/>
              <a:gd name="csX59" fmla="*/ 1025525 w 3968750"/>
              <a:gd name="csY59" fmla="*/ 776288 h 2849563"/>
              <a:gd name="csX60" fmla="*/ 806450 w 3968750"/>
              <a:gd name="csY60" fmla="*/ 746125 h 2849563"/>
              <a:gd name="csX61" fmla="*/ 641350 w 3968750"/>
              <a:gd name="csY61" fmla="*/ 679449 h 2849563"/>
              <a:gd name="csX62" fmla="*/ 611188 w 3968750"/>
              <a:gd name="csY62" fmla="*/ 976313 h 2849563"/>
              <a:gd name="csX63" fmla="*/ 320675 w 3968750"/>
              <a:gd name="csY63" fmla="*/ 1185863 h 2849563"/>
              <a:gd name="csX64" fmla="*/ 381000 w 3968750"/>
              <a:gd name="csY64" fmla="*/ 1295399 h 2849563"/>
              <a:gd name="csX65" fmla="*/ 622300 w 3968750"/>
              <a:gd name="csY65" fmla="*/ 1339849 h 2849563"/>
              <a:gd name="csX66" fmla="*/ 539750 w 3968750"/>
              <a:gd name="csY66" fmla="*/ 1530349 h 2849563"/>
              <a:gd name="csX67" fmla="*/ 104775 w 3968750"/>
              <a:gd name="csY67" fmla="*/ 1571625 h 2849563"/>
              <a:gd name="csX68" fmla="*/ 0 w 3968750"/>
              <a:gd name="csY68" fmla="*/ 1893887 h 2849563"/>
              <a:gd name="csX69" fmla="*/ 322263 w 3968750"/>
              <a:gd name="csY69" fmla="*/ 1854200 h 2849563"/>
              <a:gd name="csX70" fmla="*/ 687388 w 3968750"/>
              <a:gd name="csY70" fmla="*/ 1743075 h 2849563"/>
              <a:gd name="csX71" fmla="*/ 649288 w 3968750"/>
              <a:gd name="csY71" fmla="*/ 1966912 h 2849563"/>
              <a:gd name="csX72" fmla="*/ 354013 w 3968750"/>
              <a:gd name="csY72" fmla="*/ 2166938 h 2849563"/>
              <a:gd name="csX73" fmla="*/ 149225 w 3968750"/>
              <a:gd name="csY73" fmla="*/ 2476500 h 2849563"/>
              <a:gd name="csX74" fmla="*/ 149225 w 3968750"/>
              <a:gd name="csY74" fmla="*/ 2619375 h 2849563"/>
              <a:gd name="csX75" fmla="*/ 196850 w 3968750"/>
              <a:gd name="csY75" fmla="*/ 2676525 h 2849563"/>
              <a:gd name="csX76" fmla="*/ 268288 w 3968750"/>
              <a:gd name="csY76" fmla="*/ 2595563 h 2849563"/>
              <a:gd name="csX77" fmla="*/ 363538 w 3968750"/>
              <a:gd name="csY77" fmla="*/ 2552700 h 2849563"/>
              <a:gd name="csX78" fmla="*/ 511175 w 3968750"/>
              <a:gd name="csY78" fmla="*/ 2543176 h 2849563"/>
              <a:gd name="csX79" fmla="*/ 630238 w 3968750"/>
              <a:gd name="csY79" fmla="*/ 2462213 h 2849563"/>
              <a:gd name="csX80" fmla="*/ 773112 w 3968750"/>
              <a:gd name="csY80" fmla="*/ 2443163 h 2849563"/>
              <a:gd name="csX81" fmla="*/ 854075 w 3968750"/>
              <a:gd name="csY81" fmla="*/ 2457450 h 2849563"/>
              <a:gd name="csX82" fmla="*/ 1025525 w 3968750"/>
              <a:gd name="csY82" fmla="*/ 2495550 h 2849563"/>
              <a:gd name="csX83" fmla="*/ 1116013 w 3968750"/>
              <a:gd name="csY83" fmla="*/ 2486025 h 2849563"/>
              <a:gd name="csX84" fmla="*/ 1325562 w 3968750"/>
              <a:gd name="csY84" fmla="*/ 2514600 h 2849563"/>
              <a:gd name="csX85" fmla="*/ 1476375 w 3968750"/>
              <a:gd name="csY85" fmla="*/ 2527300 h 2849563"/>
              <a:gd name="csX86" fmla="*/ 1600201 w 3968750"/>
              <a:gd name="csY86" fmla="*/ 2635250 h 2849563"/>
              <a:gd name="csX87" fmla="*/ 1844676 w 3968750"/>
              <a:gd name="csY87" fmla="*/ 2727326 h 2849563"/>
              <a:gd name="csX88" fmla="*/ 2055813 w 3968750"/>
              <a:gd name="csY88" fmla="*/ 2679700 h 2849563"/>
              <a:gd name="csX89" fmla="*/ 2105025 w 3968750"/>
              <a:gd name="csY89" fmla="*/ 2451100 h 2849563"/>
              <a:gd name="csX90" fmla="*/ 2246313 w 3968750"/>
              <a:gd name="csY90" fmla="*/ 2454275 h 2849563"/>
              <a:gd name="csX91" fmla="*/ 2278063 w 3968750"/>
              <a:gd name="csY91" fmla="*/ 2566988 h 2849563"/>
              <a:gd name="csX92" fmla="*/ 2254250 w 3968750"/>
              <a:gd name="csY92" fmla="*/ 2647950 h 2849563"/>
              <a:gd name="csX93" fmla="*/ 2292350 w 3968750"/>
              <a:gd name="csY93" fmla="*/ 2709863 h 2849563"/>
              <a:gd name="csX94" fmla="*/ 2408238 w 3968750"/>
              <a:gd name="csY94" fmla="*/ 2849563 h 2849563"/>
              <a:gd name="csX95" fmla="*/ 2714625 w 3968750"/>
              <a:gd name="csY95" fmla="*/ 2816224 h 2849563"/>
              <a:gd name="csX96" fmla="*/ 2798763 w 3968750"/>
              <a:gd name="csY96" fmla="*/ 2703512 h 2849563"/>
              <a:gd name="csX97" fmla="*/ 2566988 w 3968750"/>
              <a:gd name="csY97" fmla="*/ 2525713 h 2849563"/>
              <a:gd name="csX98" fmla="*/ 2728912 w 3968750"/>
              <a:gd name="csY98" fmla="*/ 2359024 h 2849563"/>
              <a:gd name="csX99" fmla="*/ 3006725 w 3968750"/>
              <a:gd name="csY99" fmla="*/ 2552700 h 2849563"/>
              <a:gd name="csX100" fmla="*/ 3335337 w 3968750"/>
              <a:gd name="csY100" fmla="*/ 2743200 h 2849563"/>
              <a:gd name="csX101" fmla="*/ 3363913 w 3968750"/>
              <a:gd name="csY101" fmla="*/ 2647950 h 2849563"/>
              <a:gd name="csX102" fmla="*/ 3487738 w 3968750"/>
              <a:gd name="csY102" fmla="*/ 2524124 h 2849563"/>
              <a:gd name="csX103" fmla="*/ 3792538 w 3968750"/>
              <a:gd name="csY10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68475 w 3968750"/>
              <a:gd name="csY52" fmla="*/ 985838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565275 w 3968750"/>
              <a:gd name="csY55" fmla="*/ 1146175 h 2849563"/>
              <a:gd name="csX56" fmla="*/ 1331913 w 3968750"/>
              <a:gd name="csY56" fmla="*/ 1216025 h 2849563"/>
              <a:gd name="csX57" fmla="*/ 1147763 w 3968750"/>
              <a:gd name="csY57" fmla="*/ 1046163 h 2849563"/>
              <a:gd name="csX58" fmla="*/ 1252538 w 3968750"/>
              <a:gd name="csY58" fmla="*/ 862013 h 2849563"/>
              <a:gd name="csX59" fmla="*/ 1263650 w 3968750"/>
              <a:gd name="csY59" fmla="*/ 628649 h 2849563"/>
              <a:gd name="csX60" fmla="*/ 1025525 w 3968750"/>
              <a:gd name="csY60" fmla="*/ 776288 h 2849563"/>
              <a:gd name="csX61" fmla="*/ 806450 w 3968750"/>
              <a:gd name="csY61" fmla="*/ 746125 h 2849563"/>
              <a:gd name="csX62" fmla="*/ 641350 w 3968750"/>
              <a:gd name="csY62" fmla="*/ 679449 h 2849563"/>
              <a:gd name="csX63" fmla="*/ 611188 w 3968750"/>
              <a:gd name="csY63" fmla="*/ 976313 h 2849563"/>
              <a:gd name="csX64" fmla="*/ 320675 w 3968750"/>
              <a:gd name="csY64" fmla="*/ 1185863 h 2849563"/>
              <a:gd name="csX65" fmla="*/ 381000 w 3968750"/>
              <a:gd name="csY65" fmla="*/ 1295399 h 2849563"/>
              <a:gd name="csX66" fmla="*/ 622300 w 3968750"/>
              <a:gd name="csY66" fmla="*/ 1339849 h 2849563"/>
              <a:gd name="csX67" fmla="*/ 539750 w 3968750"/>
              <a:gd name="csY67" fmla="*/ 1530349 h 2849563"/>
              <a:gd name="csX68" fmla="*/ 104775 w 3968750"/>
              <a:gd name="csY68" fmla="*/ 1571625 h 2849563"/>
              <a:gd name="csX69" fmla="*/ 0 w 3968750"/>
              <a:gd name="csY69" fmla="*/ 1893887 h 2849563"/>
              <a:gd name="csX70" fmla="*/ 322263 w 3968750"/>
              <a:gd name="csY70" fmla="*/ 1854200 h 2849563"/>
              <a:gd name="csX71" fmla="*/ 687388 w 3968750"/>
              <a:gd name="csY71" fmla="*/ 1743075 h 2849563"/>
              <a:gd name="csX72" fmla="*/ 649288 w 3968750"/>
              <a:gd name="csY72" fmla="*/ 1966912 h 2849563"/>
              <a:gd name="csX73" fmla="*/ 354013 w 3968750"/>
              <a:gd name="csY73" fmla="*/ 2166938 h 2849563"/>
              <a:gd name="csX74" fmla="*/ 149225 w 3968750"/>
              <a:gd name="csY74" fmla="*/ 2476500 h 2849563"/>
              <a:gd name="csX75" fmla="*/ 149225 w 3968750"/>
              <a:gd name="csY75" fmla="*/ 2619375 h 2849563"/>
              <a:gd name="csX76" fmla="*/ 196850 w 3968750"/>
              <a:gd name="csY76" fmla="*/ 2676525 h 2849563"/>
              <a:gd name="csX77" fmla="*/ 268288 w 3968750"/>
              <a:gd name="csY77" fmla="*/ 2595563 h 2849563"/>
              <a:gd name="csX78" fmla="*/ 363538 w 3968750"/>
              <a:gd name="csY78" fmla="*/ 2552700 h 2849563"/>
              <a:gd name="csX79" fmla="*/ 511175 w 3968750"/>
              <a:gd name="csY79" fmla="*/ 2543176 h 2849563"/>
              <a:gd name="csX80" fmla="*/ 630238 w 3968750"/>
              <a:gd name="csY80" fmla="*/ 2462213 h 2849563"/>
              <a:gd name="csX81" fmla="*/ 773112 w 3968750"/>
              <a:gd name="csY81" fmla="*/ 2443163 h 2849563"/>
              <a:gd name="csX82" fmla="*/ 854075 w 3968750"/>
              <a:gd name="csY82" fmla="*/ 2457450 h 2849563"/>
              <a:gd name="csX83" fmla="*/ 1025525 w 3968750"/>
              <a:gd name="csY83" fmla="*/ 2495550 h 2849563"/>
              <a:gd name="csX84" fmla="*/ 1116013 w 3968750"/>
              <a:gd name="csY84" fmla="*/ 2486025 h 2849563"/>
              <a:gd name="csX85" fmla="*/ 1325562 w 3968750"/>
              <a:gd name="csY85" fmla="*/ 2514600 h 2849563"/>
              <a:gd name="csX86" fmla="*/ 1476375 w 3968750"/>
              <a:gd name="csY86" fmla="*/ 2527300 h 2849563"/>
              <a:gd name="csX87" fmla="*/ 1600201 w 3968750"/>
              <a:gd name="csY87" fmla="*/ 2635250 h 2849563"/>
              <a:gd name="csX88" fmla="*/ 1844676 w 3968750"/>
              <a:gd name="csY88" fmla="*/ 2727326 h 2849563"/>
              <a:gd name="csX89" fmla="*/ 2055813 w 3968750"/>
              <a:gd name="csY89" fmla="*/ 2679700 h 2849563"/>
              <a:gd name="csX90" fmla="*/ 2105025 w 3968750"/>
              <a:gd name="csY90" fmla="*/ 2451100 h 2849563"/>
              <a:gd name="csX91" fmla="*/ 2246313 w 3968750"/>
              <a:gd name="csY91" fmla="*/ 2454275 h 2849563"/>
              <a:gd name="csX92" fmla="*/ 2278063 w 3968750"/>
              <a:gd name="csY92" fmla="*/ 2566988 h 2849563"/>
              <a:gd name="csX93" fmla="*/ 2254250 w 3968750"/>
              <a:gd name="csY93" fmla="*/ 2647950 h 2849563"/>
              <a:gd name="csX94" fmla="*/ 2292350 w 3968750"/>
              <a:gd name="csY94" fmla="*/ 2709863 h 2849563"/>
              <a:gd name="csX95" fmla="*/ 2408238 w 3968750"/>
              <a:gd name="csY95" fmla="*/ 2849563 h 2849563"/>
              <a:gd name="csX96" fmla="*/ 2714625 w 3968750"/>
              <a:gd name="csY96" fmla="*/ 2816224 h 2849563"/>
              <a:gd name="csX97" fmla="*/ 2798763 w 3968750"/>
              <a:gd name="csY97" fmla="*/ 2703512 h 2849563"/>
              <a:gd name="csX98" fmla="*/ 2566988 w 3968750"/>
              <a:gd name="csY98" fmla="*/ 2525713 h 2849563"/>
              <a:gd name="csX99" fmla="*/ 2728912 w 3968750"/>
              <a:gd name="csY99" fmla="*/ 2359024 h 2849563"/>
              <a:gd name="csX100" fmla="*/ 3006725 w 3968750"/>
              <a:gd name="csY100" fmla="*/ 2552700 h 2849563"/>
              <a:gd name="csX101" fmla="*/ 3335337 w 3968750"/>
              <a:gd name="csY101" fmla="*/ 2743200 h 2849563"/>
              <a:gd name="csX102" fmla="*/ 3363913 w 3968750"/>
              <a:gd name="csY102" fmla="*/ 2647950 h 2849563"/>
              <a:gd name="csX103" fmla="*/ 3487738 w 3968750"/>
              <a:gd name="csY103" fmla="*/ 2524124 h 2849563"/>
              <a:gd name="csX104" fmla="*/ 3792538 w 3968750"/>
              <a:gd name="csY10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565275 w 3968750"/>
              <a:gd name="csY55" fmla="*/ 1146175 h 2849563"/>
              <a:gd name="csX56" fmla="*/ 1331913 w 3968750"/>
              <a:gd name="csY56" fmla="*/ 1216025 h 2849563"/>
              <a:gd name="csX57" fmla="*/ 1147763 w 3968750"/>
              <a:gd name="csY57" fmla="*/ 1046163 h 2849563"/>
              <a:gd name="csX58" fmla="*/ 1252538 w 3968750"/>
              <a:gd name="csY58" fmla="*/ 862013 h 2849563"/>
              <a:gd name="csX59" fmla="*/ 1263650 w 3968750"/>
              <a:gd name="csY59" fmla="*/ 628649 h 2849563"/>
              <a:gd name="csX60" fmla="*/ 1025525 w 3968750"/>
              <a:gd name="csY60" fmla="*/ 776288 h 2849563"/>
              <a:gd name="csX61" fmla="*/ 806450 w 3968750"/>
              <a:gd name="csY61" fmla="*/ 746125 h 2849563"/>
              <a:gd name="csX62" fmla="*/ 641350 w 3968750"/>
              <a:gd name="csY62" fmla="*/ 679449 h 2849563"/>
              <a:gd name="csX63" fmla="*/ 611188 w 3968750"/>
              <a:gd name="csY63" fmla="*/ 976313 h 2849563"/>
              <a:gd name="csX64" fmla="*/ 320675 w 3968750"/>
              <a:gd name="csY64" fmla="*/ 1185863 h 2849563"/>
              <a:gd name="csX65" fmla="*/ 381000 w 3968750"/>
              <a:gd name="csY65" fmla="*/ 1295399 h 2849563"/>
              <a:gd name="csX66" fmla="*/ 622300 w 3968750"/>
              <a:gd name="csY66" fmla="*/ 1339849 h 2849563"/>
              <a:gd name="csX67" fmla="*/ 539750 w 3968750"/>
              <a:gd name="csY67" fmla="*/ 1530349 h 2849563"/>
              <a:gd name="csX68" fmla="*/ 104775 w 3968750"/>
              <a:gd name="csY68" fmla="*/ 1571625 h 2849563"/>
              <a:gd name="csX69" fmla="*/ 0 w 3968750"/>
              <a:gd name="csY69" fmla="*/ 1893887 h 2849563"/>
              <a:gd name="csX70" fmla="*/ 322263 w 3968750"/>
              <a:gd name="csY70" fmla="*/ 1854200 h 2849563"/>
              <a:gd name="csX71" fmla="*/ 687388 w 3968750"/>
              <a:gd name="csY71" fmla="*/ 1743075 h 2849563"/>
              <a:gd name="csX72" fmla="*/ 649288 w 3968750"/>
              <a:gd name="csY72" fmla="*/ 1966912 h 2849563"/>
              <a:gd name="csX73" fmla="*/ 354013 w 3968750"/>
              <a:gd name="csY73" fmla="*/ 2166938 h 2849563"/>
              <a:gd name="csX74" fmla="*/ 149225 w 3968750"/>
              <a:gd name="csY74" fmla="*/ 2476500 h 2849563"/>
              <a:gd name="csX75" fmla="*/ 149225 w 3968750"/>
              <a:gd name="csY75" fmla="*/ 2619375 h 2849563"/>
              <a:gd name="csX76" fmla="*/ 196850 w 3968750"/>
              <a:gd name="csY76" fmla="*/ 2676525 h 2849563"/>
              <a:gd name="csX77" fmla="*/ 268288 w 3968750"/>
              <a:gd name="csY77" fmla="*/ 2595563 h 2849563"/>
              <a:gd name="csX78" fmla="*/ 363538 w 3968750"/>
              <a:gd name="csY78" fmla="*/ 2552700 h 2849563"/>
              <a:gd name="csX79" fmla="*/ 511175 w 3968750"/>
              <a:gd name="csY79" fmla="*/ 2543176 h 2849563"/>
              <a:gd name="csX80" fmla="*/ 630238 w 3968750"/>
              <a:gd name="csY80" fmla="*/ 2462213 h 2849563"/>
              <a:gd name="csX81" fmla="*/ 773112 w 3968750"/>
              <a:gd name="csY81" fmla="*/ 2443163 h 2849563"/>
              <a:gd name="csX82" fmla="*/ 854075 w 3968750"/>
              <a:gd name="csY82" fmla="*/ 2457450 h 2849563"/>
              <a:gd name="csX83" fmla="*/ 1025525 w 3968750"/>
              <a:gd name="csY83" fmla="*/ 2495550 h 2849563"/>
              <a:gd name="csX84" fmla="*/ 1116013 w 3968750"/>
              <a:gd name="csY84" fmla="*/ 2486025 h 2849563"/>
              <a:gd name="csX85" fmla="*/ 1325562 w 3968750"/>
              <a:gd name="csY85" fmla="*/ 2514600 h 2849563"/>
              <a:gd name="csX86" fmla="*/ 1476375 w 3968750"/>
              <a:gd name="csY86" fmla="*/ 2527300 h 2849563"/>
              <a:gd name="csX87" fmla="*/ 1600201 w 3968750"/>
              <a:gd name="csY87" fmla="*/ 2635250 h 2849563"/>
              <a:gd name="csX88" fmla="*/ 1844676 w 3968750"/>
              <a:gd name="csY88" fmla="*/ 2727326 h 2849563"/>
              <a:gd name="csX89" fmla="*/ 2055813 w 3968750"/>
              <a:gd name="csY89" fmla="*/ 2679700 h 2849563"/>
              <a:gd name="csX90" fmla="*/ 2105025 w 3968750"/>
              <a:gd name="csY90" fmla="*/ 2451100 h 2849563"/>
              <a:gd name="csX91" fmla="*/ 2246313 w 3968750"/>
              <a:gd name="csY91" fmla="*/ 2454275 h 2849563"/>
              <a:gd name="csX92" fmla="*/ 2278063 w 3968750"/>
              <a:gd name="csY92" fmla="*/ 2566988 h 2849563"/>
              <a:gd name="csX93" fmla="*/ 2254250 w 3968750"/>
              <a:gd name="csY93" fmla="*/ 2647950 h 2849563"/>
              <a:gd name="csX94" fmla="*/ 2292350 w 3968750"/>
              <a:gd name="csY94" fmla="*/ 2709863 h 2849563"/>
              <a:gd name="csX95" fmla="*/ 2408238 w 3968750"/>
              <a:gd name="csY95" fmla="*/ 2849563 h 2849563"/>
              <a:gd name="csX96" fmla="*/ 2714625 w 3968750"/>
              <a:gd name="csY96" fmla="*/ 2816224 h 2849563"/>
              <a:gd name="csX97" fmla="*/ 2798763 w 3968750"/>
              <a:gd name="csY97" fmla="*/ 2703512 h 2849563"/>
              <a:gd name="csX98" fmla="*/ 2566988 w 3968750"/>
              <a:gd name="csY98" fmla="*/ 2525713 h 2849563"/>
              <a:gd name="csX99" fmla="*/ 2728912 w 3968750"/>
              <a:gd name="csY99" fmla="*/ 2359024 h 2849563"/>
              <a:gd name="csX100" fmla="*/ 3006725 w 3968750"/>
              <a:gd name="csY100" fmla="*/ 2552700 h 2849563"/>
              <a:gd name="csX101" fmla="*/ 3335337 w 3968750"/>
              <a:gd name="csY101" fmla="*/ 2743200 h 2849563"/>
              <a:gd name="csX102" fmla="*/ 3363913 w 3968750"/>
              <a:gd name="csY102" fmla="*/ 2647950 h 2849563"/>
              <a:gd name="csX103" fmla="*/ 3487738 w 3968750"/>
              <a:gd name="csY103" fmla="*/ 2524124 h 2849563"/>
              <a:gd name="csX104" fmla="*/ 3792538 w 3968750"/>
              <a:gd name="csY10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354138 w 3968750"/>
              <a:gd name="csY55" fmla="*/ 2252663 h 2849563"/>
              <a:gd name="csX56" fmla="*/ 1565275 w 3968750"/>
              <a:gd name="csY56" fmla="*/ 1146175 h 2849563"/>
              <a:gd name="csX57" fmla="*/ 1331913 w 3968750"/>
              <a:gd name="csY57" fmla="*/ 1216025 h 2849563"/>
              <a:gd name="csX58" fmla="*/ 1147763 w 3968750"/>
              <a:gd name="csY58" fmla="*/ 1046163 h 2849563"/>
              <a:gd name="csX59" fmla="*/ 1252538 w 3968750"/>
              <a:gd name="csY59" fmla="*/ 862013 h 2849563"/>
              <a:gd name="csX60" fmla="*/ 1263650 w 3968750"/>
              <a:gd name="csY60" fmla="*/ 628649 h 2849563"/>
              <a:gd name="csX61" fmla="*/ 1025525 w 3968750"/>
              <a:gd name="csY61" fmla="*/ 776288 h 2849563"/>
              <a:gd name="csX62" fmla="*/ 806450 w 3968750"/>
              <a:gd name="csY62" fmla="*/ 746125 h 2849563"/>
              <a:gd name="csX63" fmla="*/ 641350 w 3968750"/>
              <a:gd name="csY63" fmla="*/ 679449 h 2849563"/>
              <a:gd name="csX64" fmla="*/ 611188 w 3968750"/>
              <a:gd name="csY64" fmla="*/ 976313 h 2849563"/>
              <a:gd name="csX65" fmla="*/ 320675 w 3968750"/>
              <a:gd name="csY65" fmla="*/ 1185863 h 2849563"/>
              <a:gd name="csX66" fmla="*/ 381000 w 3968750"/>
              <a:gd name="csY66" fmla="*/ 1295399 h 2849563"/>
              <a:gd name="csX67" fmla="*/ 622300 w 3968750"/>
              <a:gd name="csY67" fmla="*/ 1339849 h 2849563"/>
              <a:gd name="csX68" fmla="*/ 539750 w 3968750"/>
              <a:gd name="csY68" fmla="*/ 1530349 h 2849563"/>
              <a:gd name="csX69" fmla="*/ 104775 w 3968750"/>
              <a:gd name="csY69" fmla="*/ 1571625 h 2849563"/>
              <a:gd name="csX70" fmla="*/ 0 w 3968750"/>
              <a:gd name="csY70" fmla="*/ 1893887 h 2849563"/>
              <a:gd name="csX71" fmla="*/ 322263 w 3968750"/>
              <a:gd name="csY71" fmla="*/ 1854200 h 2849563"/>
              <a:gd name="csX72" fmla="*/ 687388 w 3968750"/>
              <a:gd name="csY72" fmla="*/ 1743075 h 2849563"/>
              <a:gd name="csX73" fmla="*/ 649288 w 3968750"/>
              <a:gd name="csY73" fmla="*/ 1966912 h 2849563"/>
              <a:gd name="csX74" fmla="*/ 354013 w 3968750"/>
              <a:gd name="csY74" fmla="*/ 2166938 h 2849563"/>
              <a:gd name="csX75" fmla="*/ 149225 w 3968750"/>
              <a:gd name="csY75" fmla="*/ 2476500 h 2849563"/>
              <a:gd name="csX76" fmla="*/ 149225 w 3968750"/>
              <a:gd name="csY76" fmla="*/ 2619375 h 2849563"/>
              <a:gd name="csX77" fmla="*/ 196850 w 3968750"/>
              <a:gd name="csY77" fmla="*/ 2676525 h 2849563"/>
              <a:gd name="csX78" fmla="*/ 268288 w 3968750"/>
              <a:gd name="csY78" fmla="*/ 2595563 h 2849563"/>
              <a:gd name="csX79" fmla="*/ 363538 w 3968750"/>
              <a:gd name="csY79" fmla="*/ 2552700 h 2849563"/>
              <a:gd name="csX80" fmla="*/ 511175 w 3968750"/>
              <a:gd name="csY80" fmla="*/ 2543176 h 2849563"/>
              <a:gd name="csX81" fmla="*/ 630238 w 3968750"/>
              <a:gd name="csY81" fmla="*/ 2462213 h 2849563"/>
              <a:gd name="csX82" fmla="*/ 773112 w 3968750"/>
              <a:gd name="csY82" fmla="*/ 2443163 h 2849563"/>
              <a:gd name="csX83" fmla="*/ 854075 w 3968750"/>
              <a:gd name="csY83" fmla="*/ 2457450 h 2849563"/>
              <a:gd name="csX84" fmla="*/ 1025525 w 3968750"/>
              <a:gd name="csY84" fmla="*/ 2495550 h 2849563"/>
              <a:gd name="csX85" fmla="*/ 1116013 w 3968750"/>
              <a:gd name="csY85" fmla="*/ 2486025 h 2849563"/>
              <a:gd name="csX86" fmla="*/ 1325562 w 3968750"/>
              <a:gd name="csY86" fmla="*/ 2514600 h 2849563"/>
              <a:gd name="csX87" fmla="*/ 1476375 w 3968750"/>
              <a:gd name="csY87" fmla="*/ 2527300 h 2849563"/>
              <a:gd name="csX88" fmla="*/ 1600201 w 3968750"/>
              <a:gd name="csY88" fmla="*/ 2635250 h 2849563"/>
              <a:gd name="csX89" fmla="*/ 1844676 w 3968750"/>
              <a:gd name="csY89" fmla="*/ 2727326 h 2849563"/>
              <a:gd name="csX90" fmla="*/ 2055813 w 3968750"/>
              <a:gd name="csY90" fmla="*/ 2679700 h 2849563"/>
              <a:gd name="csX91" fmla="*/ 2105025 w 3968750"/>
              <a:gd name="csY91" fmla="*/ 2451100 h 2849563"/>
              <a:gd name="csX92" fmla="*/ 2246313 w 3968750"/>
              <a:gd name="csY92" fmla="*/ 2454275 h 2849563"/>
              <a:gd name="csX93" fmla="*/ 2278063 w 3968750"/>
              <a:gd name="csY93" fmla="*/ 2566988 h 2849563"/>
              <a:gd name="csX94" fmla="*/ 2254250 w 3968750"/>
              <a:gd name="csY94" fmla="*/ 2647950 h 2849563"/>
              <a:gd name="csX95" fmla="*/ 2292350 w 3968750"/>
              <a:gd name="csY95" fmla="*/ 2709863 h 2849563"/>
              <a:gd name="csX96" fmla="*/ 2408238 w 3968750"/>
              <a:gd name="csY96" fmla="*/ 2849563 h 2849563"/>
              <a:gd name="csX97" fmla="*/ 2714625 w 3968750"/>
              <a:gd name="csY97" fmla="*/ 2816224 h 2849563"/>
              <a:gd name="csX98" fmla="*/ 2798763 w 3968750"/>
              <a:gd name="csY98" fmla="*/ 2703512 h 2849563"/>
              <a:gd name="csX99" fmla="*/ 2566988 w 3968750"/>
              <a:gd name="csY99" fmla="*/ 2525713 h 2849563"/>
              <a:gd name="csX100" fmla="*/ 2728912 w 3968750"/>
              <a:gd name="csY100" fmla="*/ 2359024 h 2849563"/>
              <a:gd name="csX101" fmla="*/ 3006725 w 3968750"/>
              <a:gd name="csY101" fmla="*/ 2552700 h 2849563"/>
              <a:gd name="csX102" fmla="*/ 3335337 w 3968750"/>
              <a:gd name="csY102" fmla="*/ 2743200 h 2849563"/>
              <a:gd name="csX103" fmla="*/ 3363913 w 3968750"/>
              <a:gd name="csY103" fmla="*/ 2647950 h 2849563"/>
              <a:gd name="csX104" fmla="*/ 3487738 w 3968750"/>
              <a:gd name="csY104" fmla="*/ 2524124 h 2849563"/>
              <a:gd name="csX105" fmla="*/ 3792538 w 3968750"/>
              <a:gd name="csY10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565275 w 3968750"/>
              <a:gd name="csY56" fmla="*/ 1146175 h 2849563"/>
              <a:gd name="csX57" fmla="*/ 1331913 w 3968750"/>
              <a:gd name="csY57" fmla="*/ 1216025 h 2849563"/>
              <a:gd name="csX58" fmla="*/ 1147763 w 3968750"/>
              <a:gd name="csY58" fmla="*/ 1046163 h 2849563"/>
              <a:gd name="csX59" fmla="*/ 1252538 w 3968750"/>
              <a:gd name="csY59" fmla="*/ 862013 h 2849563"/>
              <a:gd name="csX60" fmla="*/ 1263650 w 3968750"/>
              <a:gd name="csY60" fmla="*/ 628649 h 2849563"/>
              <a:gd name="csX61" fmla="*/ 1025525 w 3968750"/>
              <a:gd name="csY61" fmla="*/ 776288 h 2849563"/>
              <a:gd name="csX62" fmla="*/ 806450 w 3968750"/>
              <a:gd name="csY62" fmla="*/ 746125 h 2849563"/>
              <a:gd name="csX63" fmla="*/ 641350 w 3968750"/>
              <a:gd name="csY63" fmla="*/ 679449 h 2849563"/>
              <a:gd name="csX64" fmla="*/ 611188 w 3968750"/>
              <a:gd name="csY64" fmla="*/ 976313 h 2849563"/>
              <a:gd name="csX65" fmla="*/ 320675 w 3968750"/>
              <a:gd name="csY65" fmla="*/ 1185863 h 2849563"/>
              <a:gd name="csX66" fmla="*/ 381000 w 3968750"/>
              <a:gd name="csY66" fmla="*/ 1295399 h 2849563"/>
              <a:gd name="csX67" fmla="*/ 622300 w 3968750"/>
              <a:gd name="csY67" fmla="*/ 1339849 h 2849563"/>
              <a:gd name="csX68" fmla="*/ 539750 w 3968750"/>
              <a:gd name="csY68" fmla="*/ 1530349 h 2849563"/>
              <a:gd name="csX69" fmla="*/ 104775 w 3968750"/>
              <a:gd name="csY69" fmla="*/ 1571625 h 2849563"/>
              <a:gd name="csX70" fmla="*/ 0 w 3968750"/>
              <a:gd name="csY70" fmla="*/ 1893887 h 2849563"/>
              <a:gd name="csX71" fmla="*/ 322263 w 3968750"/>
              <a:gd name="csY71" fmla="*/ 1854200 h 2849563"/>
              <a:gd name="csX72" fmla="*/ 687388 w 3968750"/>
              <a:gd name="csY72" fmla="*/ 1743075 h 2849563"/>
              <a:gd name="csX73" fmla="*/ 649288 w 3968750"/>
              <a:gd name="csY73" fmla="*/ 1966912 h 2849563"/>
              <a:gd name="csX74" fmla="*/ 354013 w 3968750"/>
              <a:gd name="csY74" fmla="*/ 2166938 h 2849563"/>
              <a:gd name="csX75" fmla="*/ 149225 w 3968750"/>
              <a:gd name="csY75" fmla="*/ 2476500 h 2849563"/>
              <a:gd name="csX76" fmla="*/ 149225 w 3968750"/>
              <a:gd name="csY76" fmla="*/ 2619375 h 2849563"/>
              <a:gd name="csX77" fmla="*/ 196850 w 3968750"/>
              <a:gd name="csY77" fmla="*/ 2676525 h 2849563"/>
              <a:gd name="csX78" fmla="*/ 268288 w 3968750"/>
              <a:gd name="csY78" fmla="*/ 2595563 h 2849563"/>
              <a:gd name="csX79" fmla="*/ 363538 w 3968750"/>
              <a:gd name="csY79" fmla="*/ 2552700 h 2849563"/>
              <a:gd name="csX80" fmla="*/ 511175 w 3968750"/>
              <a:gd name="csY80" fmla="*/ 2543176 h 2849563"/>
              <a:gd name="csX81" fmla="*/ 630238 w 3968750"/>
              <a:gd name="csY81" fmla="*/ 2462213 h 2849563"/>
              <a:gd name="csX82" fmla="*/ 773112 w 3968750"/>
              <a:gd name="csY82" fmla="*/ 2443163 h 2849563"/>
              <a:gd name="csX83" fmla="*/ 854075 w 3968750"/>
              <a:gd name="csY83" fmla="*/ 2457450 h 2849563"/>
              <a:gd name="csX84" fmla="*/ 1025525 w 3968750"/>
              <a:gd name="csY84" fmla="*/ 2495550 h 2849563"/>
              <a:gd name="csX85" fmla="*/ 1116013 w 3968750"/>
              <a:gd name="csY85" fmla="*/ 2486025 h 2849563"/>
              <a:gd name="csX86" fmla="*/ 1325562 w 3968750"/>
              <a:gd name="csY86" fmla="*/ 2514600 h 2849563"/>
              <a:gd name="csX87" fmla="*/ 1476375 w 3968750"/>
              <a:gd name="csY87" fmla="*/ 2527300 h 2849563"/>
              <a:gd name="csX88" fmla="*/ 1600201 w 3968750"/>
              <a:gd name="csY88" fmla="*/ 2635250 h 2849563"/>
              <a:gd name="csX89" fmla="*/ 1844676 w 3968750"/>
              <a:gd name="csY89" fmla="*/ 2727326 h 2849563"/>
              <a:gd name="csX90" fmla="*/ 2055813 w 3968750"/>
              <a:gd name="csY90" fmla="*/ 2679700 h 2849563"/>
              <a:gd name="csX91" fmla="*/ 2105025 w 3968750"/>
              <a:gd name="csY91" fmla="*/ 2451100 h 2849563"/>
              <a:gd name="csX92" fmla="*/ 2246313 w 3968750"/>
              <a:gd name="csY92" fmla="*/ 2454275 h 2849563"/>
              <a:gd name="csX93" fmla="*/ 2278063 w 3968750"/>
              <a:gd name="csY93" fmla="*/ 2566988 h 2849563"/>
              <a:gd name="csX94" fmla="*/ 2254250 w 3968750"/>
              <a:gd name="csY94" fmla="*/ 2647950 h 2849563"/>
              <a:gd name="csX95" fmla="*/ 2292350 w 3968750"/>
              <a:gd name="csY95" fmla="*/ 2709863 h 2849563"/>
              <a:gd name="csX96" fmla="*/ 2408238 w 3968750"/>
              <a:gd name="csY96" fmla="*/ 2849563 h 2849563"/>
              <a:gd name="csX97" fmla="*/ 2714625 w 3968750"/>
              <a:gd name="csY97" fmla="*/ 2816224 h 2849563"/>
              <a:gd name="csX98" fmla="*/ 2798763 w 3968750"/>
              <a:gd name="csY98" fmla="*/ 2703512 h 2849563"/>
              <a:gd name="csX99" fmla="*/ 2566988 w 3968750"/>
              <a:gd name="csY99" fmla="*/ 2525713 h 2849563"/>
              <a:gd name="csX100" fmla="*/ 2728912 w 3968750"/>
              <a:gd name="csY100" fmla="*/ 2359024 h 2849563"/>
              <a:gd name="csX101" fmla="*/ 3006725 w 3968750"/>
              <a:gd name="csY101" fmla="*/ 2552700 h 2849563"/>
              <a:gd name="csX102" fmla="*/ 3335337 w 3968750"/>
              <a:gd name="csY102" fmla="*/ 2743200 h 2849563"/>
              <a:gd name="csX103" fmla="*/ 3363913 w 3968750"/>
              <a:gd name="csY103" fmla="*/ 2647950 h 2849563"/>
              <a:gd name="csX104" fmla="*/ 3487738 w 3968750"/>
              <a:gd name="csY104" fmla="*/ 2524124 h 2849563"/>
              <a:gd name="csX105" fmla="*/ 3792538 w 3968750"/>
              <a:gd name="csY10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220788 w 3968750"/>
              <a:gd name="csY56" fmla="*/ 1981200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101725 w 3968750"/>
              <a:gd name="csY56" fmla="*/ 1595437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01725 w 3968750"/>
              <a:gd name="csY56" fmla="*/ 1595437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44588 w 3968750"/>
              <a:gd name="csY56" fmla="*/ 2028825 h 2849563"/>
              <a:gd name="csX57" fmla="*/ 1101725 w 3968750"/>
              <a:gd name="csY57" fmla="*/ 1595437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101725 w 3968750"/>
              <a:gd name="csY57" fmla="*/ 1595437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577975 w 3968750"/>
              <a:gd name="csY59" fmla="*/ 114300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468437 w 3968750"/>
              <a:gd name="csY59" fmla="*/ 127635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468437 w 3968750"/>
              <a:gd name="csY59" fmla="*/ 127635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368425 w 3968750"/>
              <a:gd name="csY59" fmla="*/ 1585913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739900 w 3968750"/>
              <a:gd name="csY59" fmla="*/ 1243013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11338 w 3968750"/>
              <a:gd name="csY60" fmla="*/ 1128713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706563 w 3968750"/>
              <a:gd name="csY60" fmla="*/ 1012032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89894 w 3968750"/>
              <a:gd name="csY60" fmla="*/ 1012032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89894 w 3968750"/>
              <a:gd name="csY60" fmla="*/ 1012032 h 2849563"/>
              <a:gd name="csX61" fmla="*/ 1616074 w 3968750"/>
              <a:gd name="csY61" fmla="*/ 1114425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792288 w 3968750"/>
              <a:gd name="csY60" fmla="*/ 1131094 h 2849563"/>
              <a:gd name="csX61" fmla="*/ 1689894 w 3968750"/>
              <a:gd name="csY61" fmla="*/ 1012032 h 2849563"/>
              <a:gd name="csX62" fmla="*/ 1616074 w 3968750"/>
              <a:gd name="csY62" fmla="*/ 1114425 h 2849563"/>
              <a:gd name="csX63" fmla="*/ 1331913 w 3968750"/>
              <a:gd name="csY63" fmla="*/ 1216025 h 2849563"/>
              <a:gd name="csX64" fmla="*/ 1147763 w 3968750"/>
              <a:gd name="csY64" fmla="*/ 1046163 h 2849563"/>
              <a:gd name="csX65" fmla="*/ 1252538 w 3968750"/>
              <a:gd name="csY65" fmla="*/ 862013 h 2849563"/>
              <a:gd name="csX66" fmla="*/ 1263650 w 3968750"/>
              <a:gd name="csY66" fmla="*/ 628649 h 2849563"/>
              <a:gd name="csX67" fmla="*/ 1025525 w 3968750"/>
              <a:gd name="csY67" fmla="*/ 776288 h 2849563"/>
              <a:gd name="csX68" fmla="*/ 806450 w 3968750"/>
              <a:gd name="csY68" fmla="*/ 746125 h 2849563"/>
              <a:gd name="csX69" fmla="*/ 641350 w 3968750"/>
              <a:gd name="csY69" fmla="*/ 679449 h 2849563"/>
              <a:gd name="csX70" fmla="*/ 611188 w 3968750"/>
              <a:gd name="csY70" fmla="*/ 976313 h 2849563"/>
              <a:gd name="csX71" fmla="*/ 320675 w 3968750"/>
              <a:gd name="csY71" fmla="*/ 1185863 h 2849563"/>
              <a:gd name="csX72" fmla="*/ 381000 w 3968750"/>
              <a:gd name="csY72" fmla="*/ 1295399 h 2849563"/>
              <a:gd name="csX73" fmla="*/ 622300 w 3968750"/>
              <a:gd name="csY73" fmla="*/ 1339849 h 2849563"/>
              <a:gd name="csX74" fmla="*/ 539750 w 3968750"/>
              <a:gd name="csY74" fmla="*/ 1530349 h 2849563"/>
              <a:gd name="csX75" fmla="*/ 104775 w 3968750"/>
              <a:gd name="csY75" fmla="*/ 1571625 h 2849563"/>
              <a:gd name="csX76" fmla="*/ 0 w 3968750"/>
              <a:gd name="csY76" fmla="*/ 1893887 h 2849563"/>
              <a:gd name="csX77" fmla="*/ 322263 w 3968750"/>
              <a:gd name="csY77" fmla="*/ 1854200 h 2849563"/>
              <a:gd name="csX78" fmla="*/ 687388 w 3968750"/>
              <a:gd name="csY78" fmla="*/ 1743075 h 2849563"/>
              <a:gd name="csX79" fmla="*/ 649288 w 3968750"/>
              <a:gd name="csY79" fmla="*/ 1966912 h 2849563"/>
              <a:gd name="csX80" fmla="*/ 354013 w 3968750"/>
              <a:gd name="csY80" fmla="*/ 2166938 h 2849563"/>
              <a:gd name="csX81" fmla="*/ 149225 w 3968750"/>
              <a:gd name="csY81" fmla="*/ 2476500 h 2849563"/>
              <a:gd name="csX82" fmla="*/ 149225 w 3968750"/>
              <a:gd name="csY82" fmla="*/ 2619375 h 2849563"/>
              <a:gd name="csX83" fmla="*/ 196850 w 3968750"/>
              <a:gd name="csY83" fmla="*/ 2676525 h 2849563"/>
              <a:gd name="csX84" fmla="*/ 268288 w 3968750"/>
              <a:gd name="csY84" fmla="*/ 2595563 h 2849563"/>
              <a:gd name="csX85" fmla="*/ 363538 w 3968750"/>
              <a:gd name="csY85" fmla="*/ 2552700 h 2849563"/>
              <a:gd name="csX86" fmla="*/ 511175 w 3968750"/>
              <a:gd name="csY86" fmla="*/ 2543176 h 2849563"/>
              <a:gd name="csX87" fmla="*/ 630238 w 3968750"/>
              <a:gd name="csY87" fmla="*/ 2462213 h 2849563"/>
              <a:gd name="csX88" fmla="*/ 773112 w 3968750"/>
              <a:gd name="csY88" fmla="*/ 2443163 h 2849563"/>
              <a:gd name="csX89" fmla="*/ 854075 w 3968750"/>
              <a:gd name="csY89" fmla="*/ 2457450 h 2849563"/>
              <a:gd name="csX90" fmla="*/ 1025525 w 3968750"/>
              <a:gd name="csY90" fmla="*/ 2495550 h 2849563"/>
              <a:gd name="csX91" fmla="*/ 1116013 w 3968750"/>
              <a:gd name="csY91" fmla="*/ 2486025 h 2849563"/>
              <a:gd name="csX92" fmla="*/ 1325562 w 3968750"/>
              <a:gd name="csY92" fmla="*/ 2514600 h 2849563"/>
              <a:gd name="csX93" fmla="*/ 1476375 w 3968750"/>
              <a:gd name="csY93" fmla="*/ 2527300 h 2849563"/>
              <a:gd name="csX94" fmla="*/ 1600201 w 3968750"/>
              <a:gd name="csY94" fmla="*/ 2635250 h 2849563"/>
              <a:gd name="csX95" fmla="*/ 1844676 w 3968750"/>
              <a:gd name="csY95" fmla="*/ 2727326 h 2849563"/>
              <a:gd name="csX96" fmla="*/ 2055813 w 3968750"/>
              <a:gd name="csY96" fmla="*/ 2679700 h 2849563"/>
              <a:gd name="csX97" fmla="*/ 2105025 w 3968750"/>
              <a:gd name="csY97" fmla="*/ 2451100 h 2849563"/>
              <a:gd name="csX98" fmla="*/ 2246313 w 3968750"/>
              <a:gd name="csY98" fmla="*/ 2454275 h 2849563"/>
              <a:gd name="csX99" fmla="*/ 2278063 w 3968750"/>
              <a:gd name="csY99" fmla="*/ 2566988 h 2849563"/>
              <a:gd name="csX100" fmla="*/ 2254250 w 3968750"/>
              <a:gd name="csY100" fmla="*/ 2647950 h 2849563"/>
              <a:gd name="csX101" fmla="*/ 2292350 w 3968750"/>
              <a:gd name="csY101" fmla="*/ 2709863 h 2849563"/>
              <a:gd name="csX102" fmla="*/ 2408238 w 3968750"/>
              <a:gd name="csY102" fmla="*/ 2849563 h 2849563"/>
              <a:gd name="csX103" fmla="*/ 2714625 w 3968750"/>
              <a:gd name="csY103" fmla="*/ 2816224 h 2849563"/>
              <a:gd name="csX104" fmla="*/ 2798763 w 3968750"/>
              <a:gd name="csY104" fmla="*/ 2703512 h 2849563"/>
              <a:gd name="csX105" fmla="*/ 2566988 w 3968750"/>
              <a:gd name="csY105" fmla="*/ 2525713 h 2849563"/>
              <a:gd name="csX106" fmla="*/ 2728912 w 3968750"/>
              <a:gd name="csY106" fmla="*/ 2359024 h 2849563"/>
              <a:gd name="csX107" fmla="*/ 3006725 w 3968750"/>
              <a:gd name="csY107" fmla="*/ 2552700 h 2849563"/>
              <a:gd name="csX108" fmla="*/ 3335337 w 3968750"/>
              <a:gd name="csY108" fmla="*/ 2743200 h 2849563"/>
              <a:gd name="csX109" fmla="*/ 3363913 w 3968750"/>
              <a:gd name="csY109" fmla="*/ 2647950 h 2849563"/>
              <a:gd name="csX110" fmla="*/ 3487738 w 3968750"/>
              <a:gd name="csY110" fmla="*/ 2524124 h 2849563"/>
              <a:gd name="csX111" fmla="*/ 3792538 w 3968750"/>
              <a:gd name="csY11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87538 w 3968750"/>
              <a:gd name="csY60" fmla="*/ 1007269 h 2849563"/>
              <a:gd name="csX61" fmla="*/ 1689894 w 3968750"/>
              <a:gd name="csY61" fmla="*/ 1012032 h 2849563"/>
              <a:gd name="csX62" fmla="*/ 1616074 w 3968750"/>
              <a:gd name="csY62" fmla="*/ 1114425 h 2849563"/>
              <a:gd name="csX63" fmla="*/ 1331913 w 3968750"/>
              <a:gd name="csY63" fmla="*/ 1216025 h 2849563"/>
              <a:gd name="csX64" fmla="*/ 1147763 w 3968750"/>
              <a:gd name="csY64" fmla="*/ 1046163 h 2849563"/>
              <a:gd name="csX65" fmla="*/ 1252538 w 3968750"/>
              <a:gd name="csY65" fmla="*/ 862013 h 2849563"/>
              <a:gd name="csX66" fmla="*/ 1263650 w 3968750"/>
              <a:gd name="csY66" fmla="*/ 628649 h 2849563"/>
              <a:gd name="csX67" fmla="*/ 1025525 w 3968750"/>
              <a:gd name="csY67" fmla="*/ 776288 h 2849563"/>
              <a:gd name="csX68" fmla="*/ 806450 w 3968750"/>
              <a:gd name="csY68" fmla="*/ 746125 h 2849563"/>
              <a:gd name="csX69" fmla="*/ 641350 w 3968750"/>
              <a:gd name="csY69" fmla="*/ 679449 h 2849563"/>
              <a:gd name="csX70" fmla="*/ 611188 w 3968750"/>
              <a:gd name="csY70" fmla="*/ 976313 h 2849563"/>
              <a:gd name="csX71" fmla="*/ 320675 w 3968750"/>
              <a:gd name="csY71" fmla="*/ 1185863 h 2849563"/>
              <a:gd name="csX72" fmla="*/ 381000 w 3968750"/>
              <a:gd name="csY72" fmla="*/ 1295399 h 2849563"/>
              <a:gd name="csX73" fmla="*/ 622300 w 3968750"/>
              <a:gd name="csY73" fmla="*/ 1339849 h 2849563"/>
              <a:gd name="csX74" fmla="*/ 539750 w 3968750"/>
              <a:gd name="csY74" fmla="*/ 1530349 h 2849563"/>
              <a:gd name="csX75" fmla="*/ 104775 w 3968750"/>
              <a:gd name="csY75" fmla="*/ 1571625 h 2849563"/>
              <a:gd name="csX76" fmla="*/ 0 w 3968750"/>
              <a:gd name="csY76" fmla="*/ 1893887 h 2849563"/>
              <a:gd name="csX77" fmla="*/ 322263 w 3968750"/>
              <a:gd name="csY77" fmla="*/ 1854200 h 2849563"/>
              <a:gd name="csX78" fmla="*/ 687388 w 3968750"/>
              <a:gd name="csY78" fmla="*/ 1743075 h 2849563"/>
              <a:gd name="csX79" fmla="*/ 649288 w 3968750"/>
              <a:gd name="csY79" fmla="*/ 1966912 h 2849563"/>
              <a:gd name="csX80" fmla="*/ 354013 w 3968750"/>
              <a:gd name="csY80" fmla="*/ 2166938 h 2849563"/>
              <a:gd name="csX81" fmla="*/ 149225 w 3968750"/>
              <a:gd name="csY81" fmla="*/ 2476500 h 2849563"/>
              <a:gd name="csX82" fmla="*/ 149225 w 3968750"/>
              <a:gd name="csY82" fmla="*/ 2619375 h 2849563"/>
              <a:gd name="csX83" fmla="*/ 196850 w 3968750"/>
              <a:gd name="csY83" fmla="*/ 2676525 h 2849563"/>
              <a:gd name="csX84" fmla="*/ 268288 w 3968750"/>
              <a:gd name="csY84" fmla="*/ 2595563 h 2849563"/>
              <a:gd name="csX85" fmla="*/ 363538 w 3968750"/>
              <a:gd name="csY85" fmla="*/ 2552700 h 2849563"/>
              <a:gd name="csX86" fmla="*/ 511175 w 3968750"/>
              <a:gd name="csY86" fmla="*/ 2543176 h 2849563"/>
              <a:gd name="csX87" fmla="*/ 630238 w 3968750"/>
              <a:gd name="csY87" fmla="*/ 2462213 h 2849563"/>
              <a:gd name="csX88" fmla="*/ 773112 w 3968750"/>
              <a:gd name="csY88" fmla="*/ 2443163 h 2849563"/>
              <a:gd name="csX89" fmla="*/ 854075 w 3968750"/>
              <a:gd name="csY89" fmla="*/ 2457450 h 2849563"/>
              <a:gd name="csX90" fmla="*/ 1025525 w 3968750"/>
              <a:gd name="csY90" fmla="*/ 2495550 h 2849563"/>
              <a:gd name="csX91" fmla="*/ 1116013 w 3968750"/>
              <a:gd name="csY91" fmla="*/ 2486025 h 2849563"/>
              <a:gd name="csX92" fmla="*/ 1325562 w 3968750"/>
              <a:gd name="csY92" fmla="*/ 2514600 h 2849563"/>
              <a:gd name="csX93" fmla="*/ 1476375 w 3968750"/>
              <a:gd name="csY93" fmla="*/ 2527300 h 2849563"/>
              <a:gd name="csX94" fmla="*/ 1600201 w 3968750"/>
              <a:gd name="csY94" fmla="*/ 2635250 h 2849563"/>
              <a:gd name="csX95" fmla="*/ 1844676 w 3968750"/>
              <a:gd name="csY95" fmla="*/ 2727326 h 2849563"/>
              <a:gd name="csX96" fmla="*/ 2055813 w 3968750"/>
              <a:gd name="csY96" fmla="*/ 2679700 h 2849563"/>
              <a:gd name="csX97" fmla="*/ 2105025 w 3968750"/>
              <a:gd name="csY97" fmla="*/ 2451100 h 2849563"/>
              <a:gd name="csX98" fmla="*/ 2246313 w 3968750"/>
              <a:gd name="csY98" fmla="*/ 2454275 h 2849563"/>
              <a:gd name="csX99" fmla="*/ 2278063 w 3968750"/>
              <a:gd name="csY99" fmla="*/ 2566988 h 2849563"/>
              <a:gd name="csX100" fmla="*/ 2254250 w 3968750"/>
              <a:gd name="csY100" fmla="*/ 2647950 h 2849563"/>
              <a:gd name="csX101" fmla="*/ 2292350 w 3968750"/>
              <a:gd name="csY101" fmla="*/ 2709863 h 2849563"/>
              <a:gd name="csX102" fmla="*/ 2408238 w 3968750"/>
              <a:gd name="csY102" fmla="*/ 2849563 h 2849563"/>
              <a:gd name="csX103" fmla="*/ 2714625 w 3968750"/>
              <a:gd name="csY103" fmla="*/ 2816224 h 2849563"/>
              <a:gd name="csX104" fmla="*/ 2798763 w 3968750"/>
              <a:gd name="csY104" fmla="*/ 2703512 h 2849563"/>
              <a:gd name="csX105" fmla="*/ 2566988 w 3968750"/>
              <a:gd name="csY105" fmla="*/ 2525713 h 2849563"/>
              <a:gd name="csX106" fmla="*/ 2728912 w 3968750"/>
              <a:gd name="csY106" fmla="*/ 2359024 h 2849563"/>
              <a:gd name="csX107" fmla="*/ 3006725 w 3968750"/>
              <a:gd name="csY107" fmla="*/ 2552700 h 2849563"/>
              <a:gd name="csX108" fmla="*/ 3335337 w 3968750"/>
              <a:gd name="csY108" fmla="*/ 2743200 h 2849563"/>
              <a:gd name="csX109" fmla="*/ 3363913 w 3968750"/>
              <a:gd name="csY109" fmla="*/ 2647950 h 2849563"/>
              <a:gd name="csX110" fmla="*/ 3487738 w 3968750"/>
              <a:gd name="csY110" fmla="*/ 2524124 h 2849563"/>
              <a:gd name="csX111" fmla="*/ 3792538 w 3968750"/>
              <a:gd name="csY11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11338 w 3968750"/>
              <a:gd name="csY60" fmla="*/ 1131094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911350 w 3968750"/>
              <a:gd name="csY60" fmla="*/ 1114426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806575 w 3968750"/>
              <a:gd name="csY59" fmla="*/ 1133475 h 2849563"/>
              <a:gd name="csX60" fmla="*/ 1911350 w 3968750"/>
              <a:gd name="csY60" fmla="*/ 1114426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563688 w 3968750"/>
              <a:gd name="csY59" fmla="*/ 13573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627982 w 3968750"/>
              <a:gd name="csY59" fmla="*/ 13192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03362 w 3968750"/>
              <a:gd name="csY58" fmla="*/ 1353344 h 2849563"/>
              <a:gd name="csX59" fmla="*/ 1627982 w 3968750"/>
              <a:gd name="csY59" fmla="*/ 13192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03362 w 3968750"/>
              <a:gd name="csY58" fmla="*/ 1353344 h 2849563"/>
              <a:gd name="csX59" fmla="*/ 1589882 w 3968750"/>
              <a:gd name="csY59" fmla="*/ 1364457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068388 w 3968750"/>
              <a:gd name="csY58" fmla="*/ 1628775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08894 w 3968750"/>
              <a:gd name="csY58" fmla="*/ 1585913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385094 w 3968750"/>
              <a:gd name="csY59" fmla="*/ 1593056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501775 w 3968750"/>
              <a:gd name="csY59" fmla="*/ 1452563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01750 w 3968750"/>
              <a:gd name="csY58" fmla="*/ 1621631 h 2849563"/>
              <a:gd name="csX59" fmla="*/ 1501775 w 3968750"/>
              <a:gd name="csY59" fmla="*/ 1452563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063625 w 3968750"/>
              <a:gd name="csY58" fmla="*/ 1624013 h 2849563"/>
              <a:gd name="csX59" fmla="*/ 1301750 w 3968750"/>
              <a:gd name="csY59" fmla="*/ 1621631 h 2849563"/>
              <a:gd name="csX60" fmla="*/ 1501775 w 3968750"/>
              <a:gd name="csY60" fmla="*/ 1452563 h 2849563"/>
              <a:gd name="csX61" fmla="*/ 1503362 w 3968750"/>
              <a:gd name="csY61" fmla="*/ 1353344 h 2849563"/>
              <a:gd name="csX62" fmla="*/ 1589882 w 3968750"/>
              <a:gd name="csY62" fmla="*/ 1364457 h 2849563"/>
              <a:gd name="csX63" fmla="*/ 1806575 w 3968750"/>
              <a:gd name="csY63" fmla="*/ 1133475 h 2849563"/>
              <a:gd name="csX64" fmla="*/ 1911350 w 3968750"/>
              <a:gd name="csY64" fmla="*/ 1114426 h 2849563"/>
              <a:gd name="csX65" fmla="*/ 1887538 w 3968750"/>
              <a:gd name="csY65" fmla="*/ 1007269 h 2849563"/>
              <a:gd name="csX66" fmla="*/ 1689894 w 3968750"/>
              <a:gd name="csY66" fmla="*/ 1012032 h 2849563"/>
              <a:gd name="csX67" fmla="*/ 1616074 w 3968750"/>
              <a:gd name="csY67" fmla="*/ 1114425 h 2849563"/>
              <a:gd name="csX68" fmla="*/ 1331913 w 3968750"/>
              <a:gd name="csY68" fmla="*/ 1216025 h 2849563"/>
              <a:gd name="csX69" fmla="*/ 1147763 w 3968750"/>
              <a:gd name="csY69" fmla="*/ 1046163 h 2849563"/>
              <a:gd name="csX70" fmla="*/ 1252538 w 3968750"/>
              <a:gd name="csY70" fmla="*/ 862013 h 2849563"/>
              <a:gd name="csX71" fmla="*/ 1263650 w 3968750"/>
              <a:gd name="csY71" fmla="*/ 628649 h 2849563"/>
              <a:gd name="csX72" fmla="*/ 1025525 w 3968750"/>
              <a:gd name="csY72" fmla="*/ 776288 h 2849563"/>
              <a:gd name="csX73" fmla="*/ 806450 w 3968750"/>
              <a:gd name="csY73" fmla="*/ 746125 h 2849563"/>
              <a:gd name="csX74" fmla="*/ 641350 w 3968750"/>
              <a:gd name="csY74" fmla="*/ 679449 h 2849563"/>
              <a:gd name="csX75" fmla="*/ 611188 w 3968750"/>
              <a:gd name="csY75" fmla="*/ 976313 h 2849563"/>
              <a:gd name="csX76" fmla="*/ 320675 w 3968750"/>
              <a:gd name="csY76" fmla="*/ 1185863 h 2849563"/>
              <a:gd name="csX77" fmla="*/ 381000 w 3968750"/>
              <a:gd name="csY77" fmla="*/ 1295399 h 2849563"/>
              <a:gd name="csX78" fmla="*/ 622300 w 3968750"/>
              <a:gd name="csY78" fmla="*/ 1339849 h 2849563"/>
              <a:gd name="csX79" fmla="*/ 539750 w 3968750"/>
              <a:gd name="csY79" fmla="*/ 1530349 h 2849563"/>
              <a:gd name="csX80" fmla="*/ 104775 w 3968750"/>
              <a:gd name="csY80" fmla="*/ 1571625 h 2849563"/>
              <a:gd name="csX81" fmla="*/ 0 w 3968750"/>
              <a:gd name="csY81" fmla="*/ 1893887 h 2849563"/>
              <a:gd name="csX82" fmla="*/ 322263 w 3968750"/>
              <a:gd name="csY82" fmla="*/ 1854200 h 2849563"/>
              <a:gd name="csX83" fmla="*/ 687388 w 3968750"/>
              <a:gd name="csY83" fmla="*/ 1743075 h 2849563"/>
              <a:gd name="csX84" fmla="*/ 649288 w 3968750"/>
              <a:gd name="csY84" fmla="*/ 1966912 h 2849563"/>
              <a:gd name="csX85" fmla="*/ 354013 w 3968750"/>
              <a:gd name="csY85" fmla="*/ 2166938 h 2849563"/>
              <a:gd name="csX86" fmla="*/ 149225 w 3968750"/>
              <a:gd name="csY86" fmla="*/ 2476500 h 2849563"/>
              <a:gd name="csX87" fmla="*/ 149225 w 3968750"/>
              <a:gd name="csY87" fmla="*/ 2619375 h 2849563"/>
              <a:gd name="csX88" fmla="*/ 196850 w 3968750"/>
              <a:gd name="csY88" fmla="*/ 2676525 h 2849563"/>
              <a:gd name="csX89" fmla="*/ 268288 w 3968750"/>
              <a:gd name="csY89" fmla="*/ 2595563 h 2849563"/>
              <a:gd name="csX90" fmla="*/ 363538 w 3968750"/>
              <a:gd name="csY90" fmla="*/ 2552700 h 2849563"/>
              <a:gd name="csX91" fmla="*/ 511175 w 3968750"/>
              <a:gd name="csY91" fmla="*/ 2543176 h 2849563"/>
              <a:gd name="csX92" fmla="*/ 630238 w 3968750"/>
              <a:gd name="csY92" fmla="*/ 2462213 h 2849563"/>
              <a:gd name="csX93" fmla="*/ 773112 w 3968750"/>
              <a:gd name="csY93" fmla="*/ 2443163 h 2849563"/>
              <a:gd name="csX94" fmla="*/ 854075 w 3968750"/>
              <a:gd name="csY94" fmla="*/ 2457450 h 2849563"/>
              <a:gd name="csX95" fmla="*/ 1025525 w 3968750"/>
              <a:gd name="csY95" fmla="*/ 2495550 h 2849563"/>
              <a:gd name="csX96" fmla="*/ 1116013 w 3968750"/>
              <a:gd name="csY96" fmla="*/ 2486025 h 2849563"/>
              <a:gd name="csX97" fmla="*/ 1325562 w 3968750"/>
              <a:gd name="csY97" fmla="*/ 2514600 h 2849563"/>
              <a:gd name="csX98" fmla="*/ 1476375 w 3968750"/>
              <a:gd name="csY98" fmla="*/ 2527300 h 2849563"/>
              <a:gd name="csX99" fmla="*/ 1600201 w 3968750"/>
              <a:gd name="csY99" fmla="*/ 2635250 h 2849563"/>
              <a:gd name="csX100" fmla="*/ 1844676 w 3968750"/>
              <a:gd name="csY100" fmla="*/ 2727326 h 2849563"/>
              <a:gd name="csX101" fmla="*/ 2055813 w 3968750"/>
              <a:gd name="csY101" fmla="*/ 2679700 h 2849563"/>
              <a:gd name="csX102" fmla="*/ 2105025 w 3968750"/>
              <a:gd name="csY102" fmla="*/ 2451100 h 2849563"/>
              <a:gd name="csX103" fmla="*/ 2246313 w 3968750"/>
              <a:gd name="csY103" fmla="*/ 2454275 h 2849563"/>
              <a:gd name="csX104" fmla="*/ 2278063 w 3968750"/>
              <a:gd name="csY104" fmla="*/ 2566988 h 2849563"/>
              <a:gd name="csX105" fmla="*/ 2254250 w 3968750"/>
              <a:gd name="csY105" fmla="*/ 2647950 h 2849563"/>
              <a:gd name="csX106" fmla="*/ 2292350 w 3968750"/>
              <a:gd name="csY106" fmla="*/ 2709863 h 2849563"/>
              <a:gd name="csX107" fmla="*/ 2408238 w 3968750"/>
              <a:gd name="csY107" fmla="*/ 2849563 h 2849563"/>
              <a:gd name="csX108" fmla="*/ 2714625 w 3968750"/>
              <a:gd name="csY108" fmla="*/ 2816224 h 2849563"/>
              <a:gd name="csX109" fmla="*/ 2798763 w 3968750"/>
              <a:gd name="csY109" fmla="*/ 2703512 h 2849563"/>
              <a:gd name="csX110" fmla="*/ 2566988 w 3968750"/>
              <a:gd name="csY110" fmla="*/ 2525713 h 2849563"/>
              <a:gd name="csX111" fmla="*/ 2728912 w 3968750"/>
              <a:gd name="csY111" fmla="*/ 2359024 h 2849563"/>
              <a:gd name="csX112" fmla="*/ 3006725 w 3968750"/>
              <a:gd name="csY112" fmla="*/ 2552700 h 2849563"/>
              <a:gd name="csX113" fmla="*/ 3335337 w 3968750"/>
              <a:gd name="csY113" fmla="*/ 2743200 h 2849563"/>
              <a:gd name="csX114" fmla="*/ 3363913 w 3968750"/>
              <a:gd name="csY114" fmla="*/ 2647950 h 2849563"/>
              <a:gd name="csX115" fmla="*/ 3487738 w 3968750"/>
              <a:gd name="csY115" fmla="*/ 2524124 h 2849563"/>
              <a:gd name="csX116" fmla="*/ 3792538 w 3968750"/>
              <a:gd name="csY11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163638 w 3968750"/>
              <a:gd name="csY58" fmla="*/ 1593056 h 2849563"/>
              <a:gd name="csX59" fmla="*/ 1301750 w 3968750"/>
              <a:gd name="csY59" fmla="*/ 1621631 h 2849563"/>
              <a:gd name="csX60" fmla="*/ 1501775 w 3968750"/>
              <a:gd name="csY60" fmla="*/ 1452563 h 2849563"/>
              <a:gd name="csX61" fmla="*/ 1503362 w 3968750"/>
              <a:gd name="csY61" fmla="*/ 1353344 h 2849563"/>
              <a:gd name="csX62" fmla="*/ 1589882 w 3968750"/>
              <a:gd name="csY62" fmla="*/ 1364457 h 2849563"/>
              <a:gd name="csX63" fmla="*/ 1806575 w 3968750"/>
              <a:gd name="csY63" fmla="*/ 1133475 h 2849563"/>
              <a:gd name="csX64" fmla="*/ 1911350 w 3968750"/>
              <a:gd name="csY64" fmla="*/ 1114426 h 2849563"/>
              <a:gd name="csX65" fmla="*/ 1887538 w 3968750"/>
              <a:gd name="csY65" fmla="*/ 1007269 h 2849563"/>
              <a:gd name="csX66" fmla="*/ 1689894 w 3968750"/>
              <a:gd name="csY66" fmla="*/ 1012032 h 2849563"/>
              <a:gd name="csX67" fmla="*/ 1616074 w 3968750"/>
              <a:gd name="csY67" fmla="*/ 1114425 h 2849563"/>
              <a:gd name="csX68" fmla="*/ 1331913 w 3968750"/>
              <a:gd name="csY68" fmla="*/ 1216025 h 2849563"/>
              <a:gd name="csX69" fmla="*/ 1147763 w 3968750"/>
              <a:gd name="csY69" fmla="*/ 1046163 h 2849563"/>
              <a:gd name="csX70" fmla="*/ 1252538 w 3968750"/>
              <a:gd name="csY70" fmla="*/ 862013 h 2849563"/>
              <a:gd name="csX71" fmla="*/ 1263650 w 3968750"/>
              <a:gd name="csY71" fmla="*/ 628649 h 2849563"/>
              <a:gd name="csX72" fmla="*/ 1025525 w 3968750"/>
              <a:gd name="csY72" fmla="*/ 776288 h 2849563"/>
              <a:gd name="csX73" fmla="*/ 806450 w 3968750"/>
              <a:gd name="csY73" fmla="*/ 746125 h 2849563"/>
              <a:gd name="csX74" fmla="*/ 641350 w 3968750"/>
              <a:gd name="csY74" fmla="*/ 679449 h 2849563"/>
              <a:gd name="csX75" fmla="*/ 611188 w 3968750"/>
              <a:gd name="csY75" fmla="*/ 976313 h 2849563"/>
              <a:gd name="csX76" fmla="*/ 320675 w 3968750"/>
              <a:gd name="csY76" fmla="*/ 1185863 h 2849563"/>
              <a:gd name="csX77" fmla="*/ 381000 w 3968750"/>
              <a:gd name="csY77" fmla="*/ 1295399 h 2849563"/>
              <a:gd name="csX78" fmla="*/ 622300 w 3968750"/>
              <a:gd name="csY78" fmla="*/ 1339849 h 2849563"/>
              <a:gd name="csX79" fmla="*/ 539750 w 3968750"/>
              <a:gd name="csY79" fmla="*/ 1530349 h 2849563"/>
              <a:gd name="csX80" fmla="*/ 104775 w 3968750"/>
              <a:gd name="csY80" fmla="*/ 1571625 h 2849563"/>
              <a:gd name="csX81" fmla="*/ 0 w 3968750"/>
              <a:gd name="csY81" fmla="*/ 1893887 h 2849563"/>
              <a:gd name="csX82" fmla="*/ 322263 w 3968750"/>
              <a:gd name="csY82" fmla="*/ 1854200 h 2849563"/>
              <a:gd name="csX83" fmla="*/ 687388 w 3968750"/>
              <a:gd name="csY83" fmla="*/ 1743075 h 2849563"/>
              <a:gd name="csX84" fmla="*/ 649288 w 3968750"/>
              <a:gd name="csY84" fmla="*/ 1966912 h 2849563"/>
              <a:gd name="csX85" fmla="*/ 354013 w 3968750"/>
              <a:gd name="csY85" fmla="*/ 2166938 h 2849563"/>
              <a:gd name="csX86" fmla="*/ 149225 w 3968750"/>
              <a:gd name="csY86" fmla="*/ 2476500 h 2849563"/>
              <a:gd name="csX87" fmla="*/ 149225 w 3968750"/>
              <a:gd name="csY87" fmla="*/ 2619375 h 2849563"/>
              <a:gd name="csX88" fmla="*/ 196850 w 3968750"/>
              <a:gd name="csY88" fmla="*/ 2676525 h 2849563"/>
              <a:gd name="csX89" fmla="*/ 268288 w 3968750"/>
              <a:gd name="csY89" fmla="*/ 2595563 h 2849563"/>
              <a:gd name="csX90" fmla="*/ 363538 w 3968750"/>
              <a:gd name="csY90" fmla="*/ 2552700 h 2849563"/>
              <a:gd name="csX91" fmla="*/ 511175 w 3968750"/>
              <a:gd name="csY91" fmla="*/ 2543176 h 2849563"/>
              <a:gd name="csX92" fmla="*/ 630238 w 3968750"/>
              <a:gd name="csY92" fmla="*/ 2462213 h 2849563"/>
              <a:gd name="csX93" fmla="*/ 773112 w 3968750"/>
              <a:gd name="csY93" fmla="*/ 2443163 h 2849563"/>
              <a:gd name="csX94" fmla="*/ 854075 w 3968750"/>
              <a:gd name="csY94" fmla="*/ 2457450 h 2849563"/>
              <a:gd name="csX95" fmla="*/ 1025525 w 3968750"/>
              <a:gd name="csY95" fmla="*/ 2495550 h 2849563"/>
              <a:gd name="csX96" fmla="*/ 1116013 w 3968750"/>
              <a:gd name="csY96" fmla="*/ 2486025 h 2849563"/>
              <a:gd name="csX97" fmla="*/ 1325562 w 3968750"/>
              <a:gd name="csY97" fmla="*/ 2514600 h 2849563"/>
              <a:gd name="csX98" fmla="*/ 1476375 w 3968750"/>
              <a:gd name="csY98" fmla="*/ 2527300 h 2849563"/>
              <a:gd name="csX99" fmla="*/ 1600201 w 3968750"/>
              <a:gd name="csY99" fmla="*/ 2635250 h 2849563"/>
              <a:gd name="csX100" fmla="*/ 1844676 w 3968750"/>
              <a:gd name="csY100" fmla="*/ 2727326 h 2849563"/>
              <a:gd name="csX101" fmla="*/ 2055813 w 3968750"/>
              <a:gd name="csY101" fmla="*/ 2679700 h 2849563"/>
              <a:gd name="csX102" fmla="*/ 2105025 w 3968750"/>
              <a:gd name="csY102" fmla="*/ 2451100 h 2849563"/>
              <a:gd name="csX103" fmla="*/ 2246313 w 3968750"/>
              <a:gd name="csY103" fmla="*/ 2454275 h 2849563"/>
              <a:gd name="csX104" fmla="*/ 2278063 w 3968750"/>
              <a:gd name="csY104" fmla="*/ 2566988 h 2849563"/>
              <a:gd name="csX105" fmla="*/ 2254250 w 3968750"/>
              <a:gd name="csY105" fmla="*/ 2647950 h 2849563"/>
              <a:gd name="csX106" fmla="*/ 2292350 w 3968750"/>
              <a:gd name="csY106" fmla="*/ 2709863 h 2849563"/>
              <a:gd name="csX107" fmla="*/ 2408238 w 3968750"/>
              <a:gd name="csY107" fmla="*/ 2849563 h 2849563"/>
              <a:gd name="csX108" fmla="*/ 2714625 w 3968750"/>
              <a:gd name="csY108" fmla="*/ 2816224 h 2849563"/>
              <a:gd name="csX109" fmla="*/ 2798763 w 3968750"/>
              <a:gd name="csY109" fmla="*/ 2703512 h 2849563"/>
              <a:gd name="csX110" fmla="*/ 2566988 w 3968750"/>
              <a:gd name="csY110" fmla="*/ 2525713 h 2849563"/>
              <a:gd name="csX111" fmla="*/ 2728912 w 3968750"/>
              <a:gd name="csY111" fmla="*/ 2359024 h 2849563"/>
              <a:gd name="csX112" fmla="*/ 3006725 w 3968750"/>
              <a:gd name="csY112" fmla="*/ 2552700 h 2849563"/>
              <a:gd name="csX113" fmla="*/ 3335337 w 3968750"/>
              <a:gd name="csY113" fmla="*/ 2743200 h 2849563"/>
              <a:gd name="csX114" fmla="*/ 3363913 w 3968750"/>
              <a:gd name="csY114" fmla="*/ 2647950 h 2849563"/>
              <a:gd name="csX115" fmla="*/ 3487738 w 3968750"/>
              <a:gd name="csY115" fmla="*/ 2524124 h 2849563"/>
              <a:gd name="csX116" fmla="*/ 3792538 w 3968750"/>
              <a:gd name="csY11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292225 w 3968750"/>
              <a:gd name="csY57" fmla="*/ 1857375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92225 w 3968750"/>
              <a:gd name="csY57" fmla="*/ 1857375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9363 w 3968750"/>
              <a:gd name="csY58" fmla="*/ 1895475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96988 w 3968750"/>
              <a:gd name="csY58" fmla="*/ 1783556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239838 w 3968750"/>
              <a:gd name="csY59" fmla="*/ 1816894 h 2849563"/>
              <a:gd name="csX60" fmla="*/ 1068388 w 3968750"/>
              <a:gd name="csY60" fmla="*/ 1628775 h 2849563"/>
              <a:gd name="csX61" fmla="*/ 1163638 w 3968750"/>
              <a:gd name="csY61" fmla="*/ 1593056 h 2849563"/>
              <a:gd name="csX62" fmla="*/ 1301750 w 3968750"/>
              <a:gd name="csY62" fmla="*/ 1621631 h 2849563"/>
              <a:gd name="csX63" fmla="*/ 1501775 w 3968750"/>
              <a:gd name="csY63" fmla="*/ 1452563 h 2849563"/>
              <a:gd name="csX64" fmla="*/ 1503362 w 3968750"/>
              <a:gd name="csY64" fmla="*/ 1353344 h 2849563"/>
              <a:gd name="csX65" fmla="*/ 1589882 w 3968750"/>
              <a:gd name="csY65" fmla="*/ 1364457 h 2849563"/>
              <a:gd name="csX66" fmla="*/ 1806575 w 3968750"/>
              <a:gd name="csY66" fmla="*/ 1133475 h 2849563"/>
              <a:gd name="csX67" fmla="*/ 1911350 w 3968750"/>
              <a:gd name="csY67" fmla="*/ 1114426 h 2849563"/>
              <a:gd name="csX68" fmla="*/ 1887538 w 3968750"/>
              <a:gd name="csY68" fmla="*/ 1007269 h 2849563"/>
              <a:gd name="csX69" fmla="*/ 1689894 w 3968750"/>
              <a:gd name="csY69" fmla="*/ 1012032 h 2849563"/>
              <a:gd name="csX70" fmla="*/ 1616074 w 3968750"/>
              <a:gd name="csY70" fmla="*/ 1114425 h 2849563"/>
              <a:gd name="csX71" fmla="*/ 1331913 w 3968750"/>
              <a:gd name="csY71" fmla="*/ 1216025 h 2849563"/>
              <a:gd name="csX72" fmla="*/ 1147763 w 3968750"/>
              <a:gd name="csY72" fmla="*/ 1046163 h 2849563"/>
              <a:gd name="csX73" fmla="*/ 1252538 w 3968750"/>
              <a:gd name="csY73" fmla="*/ 862013 h 2849563"/>
              <a:gd name="csX74" fmla="*/ 1263650 w 3968750"/>
              <a:gd name="csY74" fmla="*/ 628649 h 2849563"/>
              <a:gd name="csX75" fmla="*/ 1025525 w 3968750"/>
              <a:gd name="csY75" fmla="*/ 776288 h 2849563"/>
              <a:gd name="csX76" fmla="*/ 806450 w 3968750"/>
              <a:gd name="csY76" fmla="*/ 746125 h 2849563"/>
              <a:gd name="csX77" fmla="*/ 641350 w 3968750"/>
              <a:gd name="csY77" fmla="*/ 679449 h 2849563"/>
              <a:gd name="csX78" fmla="*/ 611188 w 3968750"/>
              <a:gd name="csY78" fmla="*/ 976313 h 2849563"/>
              <a:gd name="csX79" fmla="*/ 320675 w 3968750"/>
              <a:gd name="csY79" fmla="*/ 1185863 h 2849563"/>
              <a:gd name="csX80" fmla="*/ 381000 w 3968750"/>
              <a:gd name="csY80" fmla="*/ 1295399 h 2849563"/>
              <a:gd name="csX81" fmla="*/ 622300 w 3968750"/>
              <a:gd name="csY81" fmla="*/ 1339849 h 2849563"/>
              <a:gd name="csX82" fmla="*/ 539750 w 3968750"/>
              <a:gd name="csY82" fmla="*/ 1530349 h 2849563"/>
              <a:gd name="csX83" fmla="*/ 104775 w 3968750"/>
              <a:gd name="csY83" fmla="*/ 1571625 h 2849563"/>
              <a:gd name="csX84" fmla="*/ 0 w 3968750"/>
              <a:gd name="csY84" fmla="*/ 1893887 h 2849563"/>
              <a:gd name="csX85" fmla="*/ 322263 w 3968750"/>
              <a:gd name="csY85" fmla="*/ 1854200 h 2849563"/>
              <a:gd name="csX86" fmla="*/ 687388 w 3968750"/>
              <a:gd name="csY86" fmla="*/ 1743075 h 2849563"/>
              <a:gd name="csX87" fmla="*/ 649288 w 3968750"/>
              <a:gd name="csY87" fmla="*/ 1966912 h 2849563"/>
              <a:gd name="csX88" fmla="*/ 354013 w 3968750"/>
              <a:gd name="csY88" fmla="*/ 2166938 h 2849563"/>
              <a:gd name="csX89" fmla="*/ 149225 w 3968750"/>
              <a:gd name="csY89" fmla="*/ 2476500 h 2849563"/>
              <a:gd name="csX90" fmla="*/ 149225 w 3968750"/>
              <a:gd name="csY90" fmla="*/ 2619375 h 2849563"/>
              <a:gd name="csX91" fmla="*/ 196850 w 3968750"/>
              <a:gd name="csY91" fmla="*/ 2676525 h 2849563"/>
              <a:gd name="csX92" fmla="*/ 268288 w 3968750"/>
              <a:gd name="csY92" fmla="*/ 2595563 h 2849563"/>
              <a:gd name="csX93" fmla="*/ 363538 w 3968750"/>
              <a:gd name="csY93" fmla="*/ 2552700 h 2849563"/>
              <a:gd name="csX94" fmla="*/ 511175 w 3968750"/>
              <a:gd name="csY94" fmla="*/ 2543176 h 2849563"/>
              <a:gd name="csX95" fmla="*/ 630238 w 3968750"/>
              <a:gd name="csY95" fmla="*/ 2462213 h 2849563"/>
              <a:gd name="csX96" fmla="*/ 773112 w 3968750"/>
              <a:gd name="csY96" fmla="*/ 2443163 h 2849563"/>
              <a:gd name="csX97" fmla="*/ 854075 w 3968750"/>
              <a:gd name="csY97" fmla="*/ 2457450 h 2849563"/>
              <a:gd name="csX98" fmla="*/ 1025525 w 3968750"/>
              <a:gd name="csY98" fmla="*/ 2495550 h 2849563"/>
              <a:gd name="csX99" fmla="*/ 1116013 w 3968750"/>
              <a:gd name="csY99" fmla="*/ 2486025 h 2849563"/>
              <a:gd name="csX100" fmla="*/ 1325562 w 3968750"/>
              <a:gd name="csY100" fmla="*/ 2514600 h 2849563"/>
              <a:gd name="csX101" fmla="*/ 1476375 w 3968750"/>
              <a:gd name="csY101" fmla="*/ 2527300 h 2849563"/>
              <a:gd name="csX102" fmla="*/ 1600201 w 3968750"/>
              <a:gd name="csY102" fmla="*/ 2635250 h 2849563"/>
              <a:gd name="csX103" fmla="*/ 1844676 w 3968750"/>
              <a:gd name="csY103" fmla="*/ 2727326 h 2849563"/>
              <a:gd name="csX104" fmla="*/ 2055813 w 3968750"/>
              <a:gd name="csY104" fmla="*/ 2679700 h 2849563"/>
              <a:gd name="csX105" fmla="*/ 2105025 w 3968750"/>
              <a:gd name="csY105" fmla="*/ 2451100 h 2849563"/>
              <a:gd name="csX106" fmla="*/ 2246313 w 3968750"/>
              <a:gd name="csY106" fmla="*/ 2454275 h 2849563"/>
              <a:gd name="csX107" fmla="*/ 2278063 w 3968750"/>
              <a:gd name="csY107" fmla="*/ 2566988 h 2849563"/>
              <a:gd name="csX108" fmla="*/ 2254250 w 3968750"/>
              <a:gd name="csY108" fmla="*/ 2647950 h 2849563"/>
              <a:gd name="csX109" fmla="*/ 2292350 w 3968750"/>
              <a:gd name="csY109" fmla="*/ 2709863 h 2849563"/>
              <a:gd name="csX110" fmla="*/ 2408238 w 3968750"/>
              <a:gd name="csY110" fmla="*/ 2849563 h 2849563"/>
              <a:gd name="csX111" fmla="*/ 2714625 w 3968750"/>
              <a:gd name="csY111" fmla="*/ 2816224 h 2849563"/>
              <a:gd name="csX112" fmla="*/ 2798763 w 3968750"/>
              <a:gd name="csY112" fmla="*/ 2703512 h 2849563"/>
              <a:gd name="csX113" fmla="*/ 2566988 w 3968750"/>
              <a:gd name="csY113" fmla="*/ 2525713 h 2849563"/>
              <a:gd name="csX114" fmla="*/ 2728912 w 3968750"/>
              <a:gd name="csY114" fmla="*/ 2359024 h 2849563"/>
              <a:gd name="csX115" fmla="*/ 3006725 w 3968750"/>
              <a:gd name="csY115" fmla="*/ 2552700 h 2849563"/>
              <a:gd name="csX116" fmla="*/ 3335337 w 3968750"/>
              <a:gd name="csY116" fmla="*/ 2743200 h 2849563"/>
              <a:gd name="csX117" fmla="*/ 3363913 w 3968750"/>
              <a:gd name="csY117" fmla="*/ 2647950 h 2849563"/>
              <a:gd name="csX118" fmla="*/ 3487738 w 3968750"/>
              <a:gd name="csY118" fmla="*/ 2524124 h 2849563"/>
              <a:gd name="csX119" fmla="*/ 3792538 w 3968750"/>
              <a:gd name="csY11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068388 w 3968750"/>
              <a:gd name="csY60" fmla="*/ 1628775 h 2849563"/>
              <a:gd name="csX61" fmla="*/ 1163638 w 3968750"/>
              <a:gd name="csY61" fmla="*/ 1593056 h 2849563"/>
              <a:gd name="csX62" fmla="*/ 1301750 w 3968750"/>
              <a:gd name="csY62" fmla="*/ 1621631 h 2849563"/>
              <a:gd name="csX63" fmla="*/ 1501775 w 3968750"/>
              <a:gd name="csY63" fmla="*/ 1452563 h 2849563"/>
              <a:gd name="csX64" fmla="*/ 1503362 w 3968750"/>
              <a:gd name="csY64" fmla="*/ 1353344 h 2849563"/>
              <a:gd name="csX65" fmla="*/ 1589882 w 3968750"/>
              <a:gd name="csY65" fmla="*/ 1364457 h 2849563"/>
              <a:gd name="csX66" fmla="*/ 1806575 w 3968750"/>
              <a:gd name="csY66" fmla="*/ 1133475 h 2849563"/>
              <a:gd name="csX67" fmla="*/ 1911350 w 3968750"/>
              <a:gd name="csY67" fmla="*/ 1114426 h 2849563"/>
              <a:gd name="csX68" fmla="*/ 1887538 w 3968750"/>
              <a:gd name="csY68" fmla="*/ 1007269 h 2849563"/>
              <a:gd name="csX69" fmla="*/ 1689894 w 3968750"/>
              <a:gd name="csY69" fmla="*/ 1012032 h 2849563"/>
              <a:gd name="csX70" fmla="*/ 1616074 w 3968750"/>
              <a:gd name="csY70" fmla="*/ 1114425 h 2849563"/>
              <a:gd name="csX71" fmla="*/ 1331913 w 3968750"/>
              <a:gd name="csY71" fmla="*/ 1216025 h 2849563"/>
              <a:gd name="csX72" fmla="*/ 1147763 w 3968750"/>
              <a:gd name="csY72" fmla="*/ 1046163 h 2849563"/>
              <a:gd name="csX73" fmla="*/ 1252538 w 3968750"/>
              <a:gd name="csY73" fmla="*/ 862013 h 2849563"/>
              <a:gd name="csX74" fmla="*/ 1263650 w 3968750"/>
              <a:gd name="csY74" fmla="*/ 628649 h 2849563"/>
              <a:gd name="csX75" fmla="*/ 1025525 w 3968750"/>
              <a:gd name="csY75" fmla="*/ 776288 h 2849563"/>
              <a:gd name="csX76" fmla="*/ 806450 w 3968750"/>
              <a:gd name="csY76" fmla="*/ 746125 h 2849563"/>
              <a:gd name="csX77" fmla="*/ 641350 w 3968750"/>
              <a:gd name="csY77" fmla="*/ 679449 h 2849563"/>
              <a:gd name="csX78" fmla="*/ 611188 w 3968750"/>
              <a:gd name="csY78" fmla="*/ 976313 h 2849563"/>
              <a:gd name="csX79" fmla="*/ 320675 w 3968750"/>
              <a:gd name="csY79" fmla="*/ 1185863 h 2849563"/>
              <a:gd name="csX80" fmla="*/ 381000 w 3968750"/>
              <a:gd name="csY80" fmla="*/ 1295399 h 2849563"/>
              <a:gd name="csX81" fmla="*/ 622300 w 3968750"/>
              <a:gd name="csY81" fmla="*/ 1339849 h 2849563"/>
              <a:gd name="csX82" fmla="*/ 539750 w 3968750"/>
              <a:gd name="csY82" fmla="*/ 1530349 h 2849563"/>
              <a:gd name="csX83" fmla="*/ 104775 w 3968750"/>
              <a:gd name="csY83" fmla="*/ 1571625 h 2849563"/>
              <a:gd name="csX84" fmla="*/ 0 w 3968750"/>
              <a:gd name="csY84" fmla="*/ 1893887 h 2849563"/>
              <a:gd name="csX85" fmla="*/ 322263 w 3968750"/>
              <a:gd name="csY85" fmla="*/ 1854200 h 2849563"/>
              <a:gd name="csX86" fmla="*/ 687388 w 3968750"/>
              <a:gd name="csY86" fmla="*/ 1743075 h 2849563"/>
              <a:gd name="csX87" fmla="*/ 649288 w 3968750"/>
              <a:gd name="csY87" fmla="*/ 1966912 h 2849563"/>
              <a:gd name="csX88" fmla="*/ 354013 w 3968750"/>
              <a:gd name="csY88" fmla="*/ 2166938 h 2849563"/>
              <a:gd name="csX89" fmla="*/ 149225 w 3968750"/>
              <a:gd name="csY89" fmla="*/ 2476500 h 2849563"/>
              <a:gd name="csX90" fmla="*/ 149225 w 3968750"/>
              <a:gd name="csY90" fmla="*/ 2619375 h 2849563"/>
              <a:gd name="csX91" fmla="*/ 196850 w 3968750"/>
              <a:gd name="csY91" fmla="*/ 2676525 h 2849563"/>
              <a:gd name="csX92" fmla="*/ 268288 w 3968750"/>
              <a:gd name="csY92" fmla="*/ 2595563 h 2849563"/>
              <a:gd name="csX93" fmla="*/ 363538 w 3968750"/>
              <a:gd name="csY93" fmla="*/ 2552700 h 2849563"/>
              <a:gd name="csX94" fmla="*/ 511175 w 3968750"/>
              <a:gd name="csY94" fmla="*/ 2543176 h 2849563"/>
              <a:gd name="csX95" fmla="*/ 630238 w 3968750"/>
              <a:gd name="csY95" fmla="*/ 2462213 h 2849563"/>
              <a:gd name="csX96" fmla="*/ 773112 w 3968750"/>
              <a:gd name="csY96" fmla="*/ 2443163 h 2849563"/>
              <a:gd name="csX97" fmla="*/ 854075 w 3968750"/>
              <a:gd name="csY97" fmla="*/ 2457450 h 2849563"/>
              <a:gd name="csX98" fmla="*/ 1025525 w 3968750"/>
              <a:gd name="csY98" fmla="*/ 2495550 h 2849563"/>
              <a:gd name="csX99" fmla="*/ 1116013 w 3968750"/>
              <a:gd name="csY99" fmla="*/ 2486025 h 2849563"/>
              <a:gd name="csX100" fmla="*/ 1325562 w 3968750"/>
              <a:gd name="csY100" fmla="*/ 2514600 h 2849563"/>
              <a:gd name="csX101" fmla="*/ 1476375 w 3968750"/>
              <a:gd name="csY101" fmla="*/ 2527300 h 2849563"/>
              <a:gd name="csX102" fmla="*/ 1600201 w 3968750"/>
              <a:gd name="csY102" fmla="*/ 2635250 h 2849563"/>
              <a:gd name="csX103" fmla="*/ 1844676 w 3968750"/>
              <a:gd name="csY103" fmla="*/ 2727326 h 2849563"/>
              <a:gd name="csX104" fmla="*/ 2055813 w 3968750"/>
              <a:gd name="csY104" fmla="*/ 2679700 h 2849563"/>
              <a:gd name="csX105" fmla="*/ 2105025 w 3968750"/>
              <a:gd name="csY105" fmla="*/ 2451100 h 2849563"/>
              <a:gd name="csX106" fmla="*/ 2246313 w 3968750"/>
              <a:gd name="csY106" fmla="*/ 2454275 h 2849563"/>
              <a:gd name="csX107" fmla="*/ 2278063 w 3968750"/>
              <a:gd name="csY107" fmla="*/ 2566988 h 2849563"/>
              <a:gd name="csX108" fmla="*/ 2254250 w 3968750"/>
              <a:gd name="csY108" fmla="*/ 2647950 h 2849563"/>
              <a:gd name="csX109" fmla="*/ 2292350 w 3968750"/>
              <a:gd name="csY109" fmla="*/ 2709863 h 2849563"/>
              <a:gd name="csX110" fmla="*/ 2408238 w 3968750"/>
              <a:gd name="csY110" fmla="*/ 2849563 h 2849563"/>
              <a:gd name="csX111" fmla="*/ 2714625 w 3968750"/>
              <a:gd name="csY111" fmla="*/ 2816224 h 2849563"/>
              <a:gd name="csX112" fmla="*/ 2798763 w 3968750"/>
              <a:gd name="csY112" fmla="*/ 2703512 h 2849563"/>
              <a:gd name="csX113" fmla="*/ 2566988 w 3968750"/>
              <a:gd name="csY113" fmla="*/ 2525713 h 2849563"/>
              <a:gd name="csX114" fmla="*/ 2728912 w 3968750"/>
              <a:gd name="csY114" fmla="*/ 2359024 h 2849563"/>
              <a:gd name="csX115" fmla="*/ 3006725 w 3968750"/>
              <a:gd name="csY115" fmla="*/ 2552700 h 2849563"/>
              <a:gd name="csX116" fmla="*/ 3335337 w 3968750"/>
              <a:gd name="csY116" fmla="*/ 2743200 h 2849563"/>
              <a:gd name="csX117" fmla="*/ 3363913 w 3968750"/>
              <a:gd name="csY117" fmla="*/ 2647950 h 2849563"/>
              <a:gd name="csX118" fmla="*/ 3487738 w 3968750"/>
              <a:gd name="csY118" fmla="*/ 2524124 h 2849563"/>
              <a:gd name="csX119" fmla="*/ 3792538 w 3968750"/>
              <a:gd name="csY11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180306 w 3968750"/>
              <a:gd name="csY60" fmla="*/ 1745456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23158 w 3968750"/>
              <a:gd name="csY55" fmla="*/ 2059782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123158 w 3968750"/>
              <a:gd name="csY55" fmla="*/ 2059782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406525 w 3968750"/>
              <a:gd name="csY55" fmla="*/ 2202656 h 2849563"/>
              <a:gd name="csX56" fmla="*/ 1123158 w 3968750"/>
              <a:gd name="csY56" fmla="*/ 2059782 h 2849563"/>
              <a:gd name="csX57" fmla="*/ 1175544 w 3968750"/>
              <a:gd name="csY57" fmla="*/ 1957387 h 2849563"/>
              <a:gd name="csX58" fmla="*/ 1246981 w 3968750"/>
              <a:gd name="csY58" fmla="*/ 1893094 h 2849563"/>
              <a:gd name="csX59" fmla="*/ 1246982 w 3968750"/>
              <a:gd name="csY59" fmla="*/ 1814512 h 2849563"/>
              <a:gd name="csX60" fmla="*/ 1173164 w 3968750"/>
              <a:gd name="csY60" fmla="*/ 1752600 h 2849563"/>
              <a:gd name="csX61" fmla="*/ 1204118 w 3968750"/>
              <a:gd name="csY61" fmla="*/ 1690687 h 2849563"/>
              <a:gd name="csX62" fmla="*/ 1068388 w 3968750"/>
              <a:gd name="csY62" fmla="*/ 1628775 h 2849563"/>
              <a:gd name="csX63" fmla="*/ 1163638 w 3968750"/>
              <a:gd name="csY63" fmla="*/ 1593056 h 2849563"/>
              <a:gd name="csX64" fmla="*/ 1301750 w 3968750"/>
              <a:gd name="csY64" fmla="*/ 1621631 h 2849563"/>
              <a:gd name="csX65" fmla="*/ 1501775 w 3968750"/>
              <a:gd name="csY65" fmla="*/ 1452563 h 2849563"/>
              <a:gd name="csX66" fmla="*/ 1503362 w 3968750"/>
              <a:gd name="csY66" fmla="*/ 1353344 h 2849563"/>
              <a:gd name="csX67" fmla="*/ 1589882 w 3968750"/>
              <a:gd name="csY67" fmla="*/ 1364457 h 2849563"/>
              <a:gd name="csX68" fmla="*/ 1806575 w 3968750"/>
              <a:gd name="csY68" fmla="*/ 1133475 h 2849563"/>
              <a:gd name="csX69" fmla="*/ 1911350 w 3968750"/>
              <a:gd name="csY69" fmla="*/ 1114426 h 2849563"/>
              <a:gd name="csX70" fmla="*/ 1887538 w 3968750"/>
              <a:gd name="csY70" fmla="*/ 1007269 h 2849563"/>
              <a:gd name="csX71" fmla="*/ 1689894 w 3968750"/>
              <a:gd name="csY71" fmla="*/ 1012032 h 2849563"/>
              <a:gd name="csX72" fmla="*/ 1616074 w 3968750"/>
              <a:gd name="csY72" fmla="*/ 1114425 h 2849563"/>
              <a:gd name="csX73" fmla="*/ 1331913 w 3968750"/>
              <a:gd name="csY73" fmla="*/ 1216025 h 2849563"/>
              <a:gd name="csX74" fmla="*/ 1147763 w 3968750"/>
              <a:gd name="csY74" fmla="*/ 1046163 h 2849563"/>
              <a:gd name="csX75" fmla="*/ 1252538 w 3968750"/>
              <a:gd name="csY75" fmla="*/ 862013 h 2849563"/>
              <a:gd name="csX76" fmla="*/ 1263650 w 3968750"/>
              <a:gd name="csY76" fmla="*/ 628649 h 2849563"/>
              <a:gd name="csX77" fmla="*/ 1025525 w 3968750"/>
              <a:gd name="csY77" fmla="*/ 776288 h 2849563"/>
              <a:gd name="csX78" fmla="*/ 806450 w 3968750"/>
              <a:gd name="csY78" fmla="*/ 746125 h 2849563"/>
              <a:gd name="csX79" fmla="*/ 641350 w 3968750"/>
              <a:gd name="csY79" fmla="*/ 679449 h 2849563"/>
              <a:gd name="csX80" fmla="*/ 611188 w 3968750"/>
              <a:gd name="csY80" fmla="*/ 976313 h 2849563"/>
              <a:gd name="csX81" fmla="*/ 320675 w 3968750"/>
              <a:gd name="csY81" fmla="*/ 1185863 h 2849563"/>
              <a:gd name="csX82" fmla="*/ 381000 w 3968750"/>
              <a:gd name="csY82" fmla="*/ 1295399 h 2849563"/>
              <a:gd name="csX83" fmla="*/ 622300 w 3968750"/>
              <a:gd name="csY83" fmla="*/ 1339849 h 2849563"/>
              <a:gd name="csX84" fmla="*/ 539750 w 3968750"/>
              <a:gd name="csY84" fmla="*/ 1530349 h 2849563"/>
              <a:gd name="csX85" fmla="*/ 104775 w 3968750"/>
              <a:gd name="csY85" fmla="*/ 1571625 h 2849563"/>
              <a:gd name="csX86" fmla="*/ 0 w 3968750"/>
              <a:gd name="csY86" fmla="*/ 1893887 h 2849563"/>
              <a:gd name="csX87" fmla="*/ 322263 w 3968750"/>
              <a:gd name="csY87" fmla="*/ 1854200 h 2849563"/>
              <a:gd name="csX88" fmla="*/ 687388 w 3968750"/>
              <a:gd name="csY88" fmla="*/ 1743075 h 2849563"/>
              <a:gd name="csX89" fmla="*/ 649288 w 3968750"/>
              <a:gd name="csY89" fmla="*/ 1966912 h 2849563"/>
              <a:gd name="csX90" fmla="*/ 354013 w 3968750"/>
              <a:gd name="csY90" fmla="*/ 2166938 h 2849563"/>
              <a:gd name="csX91" fmla="*/ 149225 w 3968750"/>
              <a:gd name="csY91" fmla="*/ 2476500 h 2849563"/>
              <a:gd name="csX92" fmla="*/ 149225 w 3968750"/>
              <a:gd name="csY92" fmla="*/ 2619375 h 2849563"/>
              <a:gd name="csX93" fmla="*/ 196850 w 3968750"/>
              <a:gd name="csY93" fmla="*/ 2676525 h 2849563"/>
              <a:gd name="csX94" fmla="*/ 268288 w 3968750"/>
              <a:gd name="csY94" fmla="*/ 2595563 h 2849563"/>
              <a:gd name="csX95" fmla="*/ 363538 w 3968750"/>
              <a:gd name="csY95" fmla="*/ 2552700 h 2849563"/>
              <a:gd name="csX96" fmla="*/ 511175 w 3968750"/>
              <a:gd name="csY96" fmla="*/ 2543176 h 2849563"/>
              <a:gd name="csX97" fmla="*/ 630238 w 3968750"/>
              <a:gd name="csY97" fmla="*/ 2462213 h 2849563"/>
              <a:gd name="csX98" fmla="*/ 773112 w 3968750"/>
              <a:gd name="csY98" fmla="*/ 2443163 h 2849563"/>
              <a:gd name="csX99" fmla="*/ 854075 w 3968750"/>
              <a:gd name="csY99" fmla="*/ 2457450 h 2849563"/>
              <a:gd name="csX100" fmla="*/ 1025525 w 3968750"/>
              <a:gd name="csY100" fmla="*/ 2495550 h 2849563"/>
              <a:gd name="csX101" fmla="*/ 1116013 w 3968750"/>
              <a:gd name="csY101" fmla="*/ 2486025 h 2849563"/>
              <a:gd name="csX102" fmla="*/ 1325562 w 3968750"/>
              <a:gd name="csY102" fmla="*/ 2514600 h 2849563"/>
              <a:gd name="csX103" fmla="*/ 1476375 w 3968750"/>
              <a:gd name="csY103" fmla="*/ 2527300 h 2849563"/>
              <a:gd name="csX104" fmla="*/ 1600201 w 3968750"/>
              <a:gd name="csY104" fmla="*/ 2635250 h 2849563"/>
              <a:gd name="csX105" fmla="*/ 1844676 w 3968750"/>
              <a:gd name="csY105" fmla="*/ 2727326 h 2849563"/>
              <a:gd name="csX106" fmla="*/ 2055813 w 3968750"/>
              <a:gd name="csY106" fmla="*/ 2679700 h 2849563"/>
              <a:gd name="csX107" fmla="*/ 2105025 w 3968750"/>
              <a:gd name="csY107" fmla="*/ 2451100 h 2849563"/>
              <a:gd name="csX108" fmla="*/ 2246313 w 3968750"/>
              <a:gd name="csY108" fmla="*/ 2454275 h 2849563"/>
              <a:gd name="csX109" fmla="*/ 2278063 w 3968750"/>
              <a:gd name="csY109" fmla="*/ 2566988 h 2849563"/>
              <a:gd name="csX110" fmla="*/ 2254250 w 3968750"/>
              <a:gd name="csY110" fmla="*/ 2647950 h 2849563"/>
              <a:gd name="csX111" fmla="*/ 2292350 w 3968750"/>
              <a:gd name="csY111" fmla="*/ 2709863 h 2849563"/>
              <a:gd name="csX112" fmla="*/ 2408238 w 3968750"/>
              <a:gd name="csY112" fmla="*/ 2849563 h 2849563"/>
              <a:gd name="csX113" fmla="*/ 2714625 w 3968750"/>
              <a:gd name="csY113" fmla="*/ 2816224 h 2849563"/>
              <a:gd name="csX114" fmla="*/ 2798763 w 3968750"/>
              <a:gd name="csY114" fmla="*/ 2703512 h 2849563"/>
              <a:gd name="csX115" fmla="*/ 2566988 w 3968750"/>
              <a:gd name="csY115" fmla="*/ 2525713 h 2849563"/>
              <a:gd name="csX116" fmla="*/ 2728912 w 3968750"/>
              <a:gd name="csY116" fmla="*/ 2359024 h 2849563"/>
              <a:gd name="csX117" fmla="*/ 3006725 w 3968750"/>
              <a:gd name="csY117" fmla="*/ 2552700 h 2849563"/>
              <a:gd name="csX118" fmla="*/ 3335337 w 3968750"/>
              <a:gd name="csY118" fmla="*/ 2743200 h 2849563"/>
              <a:gd name="csX119" fmla="*/ 3363913 w 3968750"/>
              <a:gd name="csY119" fmla="*/ 2647950 h 2849563"/>
              <a:gd name="csX120" fmla="*/ 3487738 w 3968750"/>
              <a:gd name="csY120" fmla="*/ 2524124 h 2849563"/>
              <a:gd name="csX121" fmla="*/ 3792538 w 3968750"/>
              <a:gd name="csY12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175544 w 3968750"/>
              <a:gd name="csY57" fmla="*/ 1957387 h 2849563"/>
              <a:gd name="csX58" fmla="*/ 1246981 w 3968750"/>
              <a:gd name="csY58" fmla="*/ 1893094 h 2849563"/>
              <a:gd name="csX59" fmla="*/ 1246982 w 3968750"/>
              <a:gd name="csY59" fmla="*/ 1814512 h 2849563"/>
              <a:gd name="csX60" fmla="*/ 1173164 w 3968750"/>
              <a:gd name="csY60" fmla="*/ 1752600 h 2849563"/>
              <a:gd name="csX61" fmla="*/ 1204118 w 3968750"/>
              <a:gd name="csY61" fmla="*/ 1690687 h 2849563"/>
              <a:gd name="csX62" fmla="*/ 1068388 w 3968750"/>
              <a:gd name="csY62" fmla="*/ 1628775 h 2849563"/>
              <a:gd name="csX63" fmla="*/ 1163638 w 3968750"/>
              <a:gd name="csY63" fmla="*/ 1593056 h 2849563"/>
              <a:gd name="csX64" fmla="*/ 1301750 w 3968750"/>
              <a:gd name="csY64" fmla="*/ 1621631 h 2849563"/>
              <a:gd name="csX65" fmla="*/ 1501775 w 3968750"/>
              <a:gd name="csY65" fmla="*/ 1452563 h 2849563"/>
              <a:gd name="csX66" fmla="*/ 1503362 w 3968750"/>
              <a:gd name="csY66" fmla="*/ 1353344 h 2849563"/>
              <a:gd name="csX67" fmla="*/ 1589882 w 3968750"/>
              <a:gd name="csY67" fmla="*/ 1364457 h 2849563"/>
              <a:gd name="csX68" fmla="*/ 1806575 w 3968750"/>
              <a:gd name="csY68" fmla="*/ 1133475 h 2849563"/>
              <a:gd name="csX69" fmla="*/ 1911350 w 3968750"/>
              <a:gd name="csY69" fmla="*/ 1114426 h 2849563"/>
              <a:gd name="csX70" fmla="*/ 1887538 w 3968750"/>
              <a:gd name="csY70" fmla="*/ 1007269 h 2849563"/>
              <a:gd name="csX71" fmla="*/ 1689894 w 3968750"/>
              <a:gd name="csY71" fmla="*/ 1012032 h 2849563"/>
              <a:gd name="csX72" fmla="*/ 1616074 w 3968750"/>
              <a:gd name="csY72" fmla="*/ 1114425 h 2849563"/>
              <a:gd name="csX73" fmla="*/ 1331913 w 3968750"/>
              <a:gd name="csY73" fmla="*/ 1216025 h 2849563"/>
              <a:gd name="csX74" fmla="*/ 1147763 w 3968750"/>
              <a:gd name="csY74" fmla="*/ 1046163 h 2849563"/>
              <a:gd name="csX75" fmla="*/ 1252538 w 3968750"/>
              <a:gd name="csY75" fmla="*/ 862013 h 2849563"/>
              <a:gd name="csX76" fmla="*/ 1263650 w 3968750"/>
              <a:gd name="csY76" fmla="*/ 628649 h 2849563"/>
              <a:gd name="csX77" fmla="*/ 1025525 w 3968750"/>
              <a:gd name="csY77" fmla="*/ 776288 h 2849563"/>
              <a:gd name="csX78" fmla="*/ 806450 w 3968750"/>
              <a:gd name="csY78" fmla="*/ 746125 h 2849563"/>
              <a:gd name="csX79" fmla="*/ 641350 w 3968750"/>
              <a:gd name="csY79" fmla="*/ 679449 h 2849563"/>
              <a:gd name="csX80" fmla="*/ 611188 w 3968750"/>
              <a:gd name="csY80" fmla="*/ 976313 h 2849563"/>
              <a:gd name="csX81" fmla="*/ 320675 w 3968750"/>
              <a:gd name="csY81" fmla="*/ 1185863 h 2849563"/>
              <a:gd name="csX82" fmla="*/ 381000 w 3968750"/>
              <a:gd name="csY82" fmla="*/ 1295399 h 2849563"/>
              <a:gd name="csX83" fmla="*/ 622300 w 3968750"/>
              <a:gd name="csY83" fmla="*/ 1339849 h 2849563"/>
              <a:gd name="csX84" fmla="*/ 539750 w 3968750"/>
              <a:gd name="csY84" fmla="*/ 1530349 h 2849563"/>
              <a:gd name="csX85" fmla="*/ 104775 w 3968750"/>
              <a:gd name="csY85" fmla="*/ 1571625 h 2849563"/>
              <a:gd name="csX86" fmla="*/ 0 w 3968750"/>
              <a:gd name="csY86" fmla="*/ 1893887 h 2849563"/>
              <a:gd name="csX87" fmla="*/ 322263 w 3968750"/>
              <a:gd name="csY87" fmla="*/ 1854200 h 2849563"/>
              <a:gd name="csX88" fmla="*/ 687388 w 3968750"/>
              <a:gd name="csY88" fmla="*/ 1743075 h 2849563"/>
              <a:gd name="csX89" fmla="*/ 649288 w 3968750"/>
              <a:gd name="csY89" fmla="*/ 1966912 h 2849563"/>
              <a:gd name="csX90" fmla="*/ 354013 w 3968750"/>
              <a:gd name="csY90" fmla="*/ 2166938 h 2849563"/>
              <a:gd name="csX91" fmla="*/ 149225 w 3968750"/>
              <a:gd name="csY91" fmla="*/ 2476500 h 2849563"/>
              <a:gd name="csX92" fmla="*/ 149225 w 3968750"/>
              <a:gd name="csY92" fmla="*/ 2619375 h 2849563"/>
              <a:gd name="csX93" fmla="*/ 196850 w 3968750"/>
              <a:gd name="csY93" fmla="*/ 2676525 h 2849563"/>
              <a:gd name="csX94" fmla="*/ 268288 w 3968750"/>
              <a:gd name="csY94" fmla="*/ 2595563 h 2849563"/>
              <a:gd name="csX95" fmla="*/ 363538 w 3968750"/>
              <a:gd name="csY95" fmla="*/ 2552700 h 2849563"/>
              <a:gd name="csX96" fmla="*/ 511175 w 3968750"/>
              <a:gd name="csY96" fmla="*/ 2543176 h 2849563"/>
              <a:gd name="csX97" fmla="*/ 630238 w 3968750"/>
              <a:gd name="csY97" fmla="*/ 2462213 h 2849563"/>
              <a:gd name="csX98" fmla="*/ 773112 w 3968750"/>
              <a:gd name="csY98" fmla="*/ 2443163 h 2849563"/>
              <a:gd name="csX99" fmla="*/ 854075 w 3968750"/>
              <a:gd name="csY99" fmla="*/ 2457450 h 2849563"/>
              <a:gd name="csX100" fmla="*/ 1025525 w 3968750"/>
              <a:gd name="csY100" fmla="*/ 2495550 h 2849563"/>
              <a:gd name="csX101" fmla="*/ 1116013 w 3968750"/>
              <a:gd name="csY101" fmla="*/ 2486025 h 2849563"/>
              <a:gd name="csX102" fmla="*/ 1325562 w 3968750"/>
              <a:gd name="csY102" fmla="*/ 2514600 h 2849563"/>
              <a:gd name="csX103" fmla="*/ 1476375 w 3968750"/>
              <a:gd name="csY103" fmla="*/ 2527300 h 2849563"/>
              <a:gd name="csX104" fmla="*/ 1600201 w 3968750"/>
              <a:gd name="csY104" fmla="*/ 2635250 h 2849563"/>
              <a:gd name="csX105" fmla="*/ 1844676 w 3968750"/>
              <a:gd name="csY105" fmla="*/ 2727326 h 2849563"/>
              <a:gd name="csX106" fmla="*/ 2055813 w 3968750"/>
              <a:gd name="csY106" fmla="*/ 2679700 h 2849563"/>
              <a:gd name="csX107" fmla="*/ 2105025 w 3968750"/>
              <a:gd name="csY107" fmla="*/ 2451100 h 2849563"/>
              <a:gd name="csX108" fmla="*/ 2246313 w 3968750"/>
              <a:gd name="csY108" fmla="*/ 2454275 h 2849563"/>
              <a:gd name="csX109" fmla="*/ 2278063 w 3968750"/>
              <a:gd name="csY109" fmla="*/ 2566988 h 2849563"/>
              <a:gd name="csX110" fmla="*/ 2254250 w 3968750"/>
              <a:gd name="csY110" fmla="*/ 2647950 h 2849563"/>
              <a:gd name="csX111" fmla="*/ 2292350 w 3968750"/>
              <a:gd name="csY111" fmla="*/ 2709863 h 2849563"/>
              <a:gd name="csX112" fmla="*/ 2408238 w 3968750"/>
              <a:gd name="csY112" fmla="*/ 2849563 h 2849563"/>
              <a:gd name="csX113" fmla="*/ 2714625 w 3968750"/>
              <a:gd name="csY113" fmla="*/ 2816224 h 2849563"/>
              <a:gd name="csX114" fmla="*/ 2798763 w 3968750"/>
              <a:gd name="csY114" fmla="*/ 2703512 h 2849563"/>
              <a:gd name="csX115" fmla="*/ 2566988 w 3968750"/>
              <a:gd name="csY115" fmla="*/ 2525713 h 2849563"/>
              <a:gd name="csX116" fmla="*/ 2728912 w 3968750"/>
              <a:gd name="csY116" fmla="*/ 2359024 h 2849563"/>
              <a:gd name="csX117" fmla="*/ 3006725 w 3968750"/>
              <a:gd name="csY117" fmla="*/ 2552700 h 2849563"/>
              <a:gd name="csX118" fmla="*/ 3335337 w 3968750"/>
              <a:gd name="csY118" fmla="*/ 2743200 h 2849563"/>
              <a:gd name="csX119" fmla="*/ 3363913 w 3968750"/>
              <a:gd name="csY119" fmla="*/ 2647950 h 2849563"/>
              <a:gd name="csX120" fmla="*/ 3487738 w 3968750"/>
              <a:gd name="csY120" fmla="*/ 2524124 h 2849563"/>
              <a:gd name="csX121" fmla="*/ 3792538 w 3968750"/>
              <a:gd name="csY12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118394 w 3968750"/>
              <a:gd name="csY57" fmla="*/ 2055019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094581 w 3968750"/>
              <a:gd name="csY57" fmla="*/ 2024062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56495 w 3968750"/>
              <a:gd name="csY56" fmla="*/ 2097882 h 2849563"/>
              <a:gd name="csX57" fmla="*/ 1094581 w 3968750"/>
              <a:gd name="csY57" fmla="*/ 2024062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56495 w 3968750"/>
              <a:gd name="csY56" fmla="*/ 2097882 h 2849563"/>
              <a:gd name="csX57" fmla="*/ 1116012 w 3968750"/>
              <a:gd name="csY57" fmla="*/ 2057400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42207 w 3968750"/>
              <a:gd name="csY56" fmla="*/ 2085976 h 2849563"/>
              <a:gd name="csX57" fmla="*/ 1116012 w 3968750"/>
              <a:gd name="csY57" fmla="*/ 2057400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404144 w 3968750"/>
              <a:gd name="csY55" fmla="*/ 2209800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387475 w 3968750"/>
              <a:gd name="csY55" fmla="*/ 2193131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387475 w 3968750"/>
              <a:gd name="csY55" fmla="*/ 2193131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599406 w 3968750"/>
              <a:gd name="csY55" fmla="*/ 1945481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582737 w 3968750"/>
              <a:gd name="csY55" fmla="*/ 1988343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508918 w 3968750"/>
              <a:gd name="csY54" fmla="*/ 1688307 h 2849563"/>
              <a:gd name="csX55" fmla="*/ 1582737 w 3968750"/>
              <a:gd name="csY55" fmla="*/ 1988343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508918 w 3968750"/>
              <a:gd name="csY54" fmla="*/ 1688307 h 2849563"/>
              <a:gd name="csX55" fmla="*/ 1613693 w 3968750"/>
              <a:gd name="csY55" fmla="*/ 1952624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508918 w 3968750"/>
              <a:gd name="csY54" fmla="*/ 1688307 h 2849563"/>
              <a:gd name="csX55" fmla="*/ 1613693 w 3968750"/>
              <a:gd name="csY55" fmla="*/ 1952624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594644 w 3968750"/>
              <a:gd name="csY54" fmla="*/ 1638300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682750 w 3968750"/>
              <a:gd name="csY54" fmla="*/ 1685925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42282 w 3968750"/>
              <a:gd name="csY53" fmla="*/ 1657351 h 2849563"/>
              <a:gd name="csX54" fmla="*/ 1682750 w 3968750"/>
              <a:gd name="csY54" fmla="*/ 1685925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42282 w 3968750"/>
              <a:gd name="csY53" fmla="*/ 1657351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675607 w 3968750"/>
              <a:gd name="csY53" fmla="*/ 1685926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1675607 w 3968750"/>
              <a:gd name="csY53" fmla="*/ 1685926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2130425 w 3968750"/>
              <a:gd name="csY53" fmla="*/ 1490663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2356643 w 3968750"/>
              <a:gd name="csY53" fmla="*/ 1554957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356643 w 3968750"/>
              <a:gd name="csY53" fmla="*/ 1554957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199481 w 3968750"/>
              <a:gd name="csY53" fmla="*/ 12334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273300 w 3968750"/>
              <a:gd name="csY53" fmla="*/ 13858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273300 w 3968750"/>
              <a:gd name="csY53" fmla="*/ 13858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051844 w 3968750"/>
              <a:gd name="csY53" fmla="*/ 1078706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87575 w 3968750"/>
              <a:gd name="csY53" fmla="*/ 1107281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54263 w 3968750"/>
              <a:gd name="csY56" fmla="*/ 1557338 h 2849563"/>
              <a:gd name="csX57" fmla="*/ 1675607 w 3968750"/>
              <a:gd name="csY57" fmla="*/ 1685926 h 2849563"/>
              <a:gd name="csX58" fmla="*/ 1592263 w 3968750"/>
              <a:gd name="csY58" fmla="*/ 1654969 h 2849563"/>
              <a:gd name="csX59" fmla="*/ 1508918 w 3968750"/>
              <a:gd name="csY59" fmla="*/ 1688307 h 2849563"/>
              <a:gd name="csX60" fmla="*/ 1613693 w 3968750"/>
              <a:gd name="csY60" fmla="*/ 1952624 h 2849563"/>
              <a:gd name="csX61" fmla="*/ 1387475 w 3968750"/>
              <a:gd name="csY61" fmla="*/ 2193131 h 2849563"/>
              <a:gd name="csX62" fmla="*/ 1232694 w 3968750"/>
              <a:gd name="csY62" fmla="*/ 1993106 h 2849563"/>
              <a:gd name="csX63" fmla="*/ 1142207 w 3968750"/>
              <a:gd name="csY63" fmla="*/ 2085976 h 2849563"/>
              <a:gd name="csX64" fmla="*/ 1116012 w 3968750"/>
              <a:gd name="csY64" fmla="*/ 2057400 h 2849563"/>
              <a:gd name="csX65" fmla="*/ 1175544 w 3968750"/>
              <a:gd name="csY65" fmla="*/ 1957387 h 2849563"/>
              <a:gd name="csX66" fmla="*/ 1246981 w 3968750"/>
              <a:gd name="csY66" fmla="*/ 1893094 h 2849563"/>
              <a:gd name="csX67" fmla="*/ 1246982 w 3968750"/>
              <a:gd name="csY67" fmla="*/ 1814512 h 2849563"/>
              <a:gd name="csX68" fmla="*/ 1173164 w 3968750"/>
              <a:gd name="csY68" fmla="*/ 1752600 h 2849563"/>
              <a:gd name="csX69" fmla="*/ 1204118 w 3968750"/>
              <a:gd name="csY69" fmla="*/ 1690687 h 2849563"/>
              <a:gd name="csX70" fmla="*/ 1068388 w 3968750"/>
              <a:gd name="csY70" fmla="*/ 1628775 h 2849563"/>
              <a:gd name="csX71" fmla="*/ 1163638 w 3968750"/>
              <a:gd name="csY71" fmla="*/ 1593056 h 2849563"/>
              <a:gd name="csX72" fmla="*/ 1301750 w 3968750"/>
              <a:gd name="csY72" fmla="*/ 1621631 h 2849563"/>
              <a:gd name="csX73" fmla="*/ 1501775 w 3968750"/>
              <a:gd name="csY73" fmla="*/ 1452563 h 2849563"/>
              <a:gd name="csX74" fmla="*/ 1503362 w 3968750"/>
              <a:gd name="csY74" fmla="*/ 1353344 h 2849563"/>
              <a:gd name="csX75" fmla="*/ 1589882 w 3968750"/>
              <a:gd name="csY75" fmla="*/ 1364457 h 2849563"/>
              <a:gd name="csX76" fmla="*/ 1806575 w 3968750"/>
              <a:gd name="csY76" fmla="*/ 1133475 h 2849563"/>
              <a:gd name="csX77" fmla="*/ 1911350 w 3968750"/>
              <a:gd name="csY77" fmla="*/ 1114426 h 2849563"/>
              <a:gd name="csX78" fmla="*/ 1887538 w 3968750"/>
              <a:gd name="csY78" fmla="*/ 1007269 h 2849563"/>
              <a:gd name="csX79" fmla="*/ 1689894 w 3968750"/>
              <a:gd name="csY79" fmla="*/ 1012032 h 2849563"/>
              <a:gd name="csX80" fmla="*/ 1616074 w 3968750"/>
              <a:gd name="csY80" fmla="*/ 1114425 h 2849563"/>
              <a:gd name="csX81" fmla="*/ 1331913 w 3968750"/>
              <a:gd name="csY81" fmla="*/ 1216025 h 2849563"/>
              <a:gd name="csX82" fmla="*/ 1147763 w 3968750"/>
              <a:gd name="csY82" fmla="*/ 1046163 h 2849563"/>
              <a:gd name="csX83" fmla="*/ 1252538 w 3968750"/>
              <a:gd name="csY83" fmla="*/ 862013 h 2849563"/>
              <a:gd name="csX84" fmla="*/ 1263650 w 3968750"/>
              <a:gd name="csY84" fmla="*/ 628649 h 2849563"/>
              <a:gd name="csX85" fmla="*/ 1025525 w 3968750"/>
              <a:gd name="csY85" fmla="*/ 776288 h 2849563"/>
              <a:gd name="csX86" fmla="*/ 806450 w 3968750"/>
              <a:gd name="csY86" fmla="*/ 746125 h 2849563"/>
              <a:gd name="csX87" fmla="*/ 641350 w 3968750"/>
              <a:gd name="csY87" fmla="*/ 679449 h 2849563"/>
              <a:gd name="csX88" fmla="*/ 611188 w 3968750"/>
              <a:gd name="csY88" fmla="*/ 976313 h 2849563"/>
              <a:gd name="csX89" fmla="*/ 320675 w 3968750"/>
              <a:gd name="csY89" fmla="*/ 1185863 h 2849563"/>
              <a:gd name="csX90" fmla="*/ 381000 w 3968750"/>
              <a:gd name="csY90" fmla="*/ 1295399 h 2849563"/>
              <a:gd name="csX91" fmla="*/ 622300 w 3968750"/>
              <a:gd name="csY91" fmla="*/ 1339849 h 2849563"/>
              <a:gd name="csX92" fmla="*/ 539750 w 3968750"/>
              <a:gd name="csY92" fmla="*/ 1530349 h 2849563"/>
              <a:gd name="csX93" fmla="*/ 104775 w 3968750"/>
              <a:gd name="csY93" fmla="*/ 1571625 h 2849563"/>
              <a:gd name="csX94" fmla="*/ 0 w 3968750"/>
              <a:gd name="csY94" fmla="*/ 1893887 h 2849563"/>
              <a:gd name="csX95" fmla="*/ 322263 w 3968750"/>
              <a:gd name="csY95" fmla="*/ 1854200 h 2849563"/>
              <a:gd name="csX96" fmla="*/ 687388 w 3968750"/>
              <a:gd name="csY96" fmla="*/ 1743075 h 2849563"/>
              <a:gd name="csX97" fmla="*/ 649288 w 3968750"/>
              <a:gd name="csY97" fmla="*/ 1966912 h 2849563"/>
              <a:gd name="csX98" fmla="*/ 354013 w 3968750"/>
              <a:gd name="csY98" fmla="*/ 2166938 h 2849563"/>
              <a:gd name="csX99" fmla="*/ 149225 w 3968750"/>
              <a:gd name="csY99" fmla="*/ 2476500 h 2849563"/>
              <a:gd name="csX100" fmla="*/ 149225 w 3968750"/>
              <a:gd name="csY100" fmla="*/ 2619375 h 2849563"/>
              <a:gd name="csX101" fmla="*/ 196850 w 3968750"/>
              <a:gd name="csY101" fmla="*/ 2676525 h 2849563"/>
              <a:gd name="csX102" fmla="*/ 268288 w 3968750"/>
              <a:gd name="csY102" fmla="*/ 2595563 h 2849563"/>
              <a:gd name="csX103" fmla="*/ 363538 w 3968750"/>
              <a:gd name="csY103" fmla="*/ 2552700 h 2849563"/>
              <a:gd name="csX104" fmla="*/ 511175 w 3968750"/>
              <a:gd name="csY104" fmla="*/ 2543176 h 2849563"/>
              <a:gd name="csX105" fmla="*/ 630238 w 3968750"/>
              <a:gd name="csY105" fmla="*/ 2462213 h 2849563"/>
              <a:gd name="csX106" fmla="*/ 773112 w 3968750"/>
              <a:gd name="csY106" fmla="*/ 2443163 h 2849563"/>
              <a:gd name="csX107" fmla="*/ 854075 w 3968750"/>
              <a:gd name="csY107" fmla="*/ 2457450 h 2849563"/>
              <a:gd name="csX108" fmla="*/ 1025525 w 3968750"/>
              <a:gd name="csY108" fmla="*/ 2495550 h 2849563"/>
              <a:gd name="csX109" fmla="*/ 1116013 w 3968750"/>
              <a:gd name="csY109" fmla="*/ 2486025 h 2849563"/>
              <a:gd name="csX110" fmla="*/ 1325562 w 3968750"/>
              <a:gd name="csY110" fmla="*/ 2514600 h 2849563"/>
              <a:gd name="csX111" fmla="*/ 1476375 w 3968750"/>
              <a:gd name="csY111" fmla="*/ 2527300 h 2849563"/>
              <a:gd name="csX112" fmla="*/ 1600201 w 3968750"/>
              <a:gd name="csY112" fmla="*/ 2635250 h 2849563"/>
              <a:gd name="csX113" fmla="*/ 1844676 w 3968750"/>
              <a:gd name="csY113" fmla="*/ 2727326 h 2849563"/>
              <a:gd name="csX114" fmla="*/ 2055813 w 3968750"/>
              <a:gd name="csY114" fmla="*/ 2679700 h 2849563"/>
              <a:gd name="csX115" fmla="*/ 2105025 w 3968750"/>
              <a:gd name="csY115" fmla="*/ 2451100 h 2849563"/>
              <a:gd name="csX116" fmla="*/ 2246313 w 3968750"/>
              <a:gd name="csY116" fmla="*/ 2454275 h 2849563"/>
              <a:gd name="csX117" fmla="*/ 2278063 w 3968750"/>
              <a:gd name="csY117" fmla="*/ 2566988 h 2849563"/>
              <a:gd name="csX118" fmla="*/ 2254250 w 3968750"/>
              <a:gd name="csY118" fmla="*/ 2647950 h 2849563"/>
              <a:gd name="csX119" fmla="*/ 2292350 w 3968750"/>
              <a:gd name="csY119" fmla="*/ 2709863 h 2849563"/>
              <a:gd name="csX120" fmla="*/ 2408238 w 3968750"/>
              <a:gd name="csY120" fmla="*/ 2849563 h 2849563"/>
              <a:gd name="csX121" fmla="*/ 2714625 w 3968750"/>
              <a:gd name="csY121" fmla="*/ 2816224 h 2849563"/>
              <a:gd name="csX122" fmla="*/ 2798763 w 3968750"/>
              <a:gd name="csY122" fmla="*/ 2703512 h 2849563"/>
              <a:gd name="csX123" fmla="*/ 2566988 w 3968750"/>
              <a:gd name="csY123" fmla="*/ 2525713 h 2849563"/>
              <a:gd name="csX124" fmla="*/ 2728912 w 3968750"/>
              <a:gd name="csY124" fmla="*/ 2359024 h 2849563"/>
              <a:gd name="csX125" fmla="*/ 3006725 w 3968750"/>
              <a:gd name="csY125" fmla="*/ 2552700 h 2849563"/>
              <a:gd name="csX126" fmla="*/ 3335337 w 3968750"/>
              <a:gd name="csY126" fmla="*/ 2743200 h 2849563"/>
              <a:gd name="csX127" fmla="*/ 3363913 w 3968750"/>
              <a:gd name="csY127" fmla="*/ 2647950 h 2849563"/>
              <a:gd name="csX128" fmla="*/ 3487738 w 3968750"/>
              <a:gd name="csY128" fmla="*/ 2524124 h 2849563"/>
              <a:gd name="csX129" fmla="*/ 3792538 w 3968750"/>
              <a:gd name="csY12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242344 w 3968750"/>
              <a:gd name="csY56" fmla="*/ 1574006 h 2849563"/>
              <a:gd name="csX57" fmla="*/ 1675607 w 3968750"/>
              <a:gd name="csY57" fmla="*/ 1685926 h 2849563"/>
              <a:gd name="csX58" fmla="*/ 1592263 w 3968750"/>
              <a:gd name="csY58" fmla="*/ 1654969 h 2849563"/>
              <a:gd name="csX59" fmla="*/ 1508918 w 3968750"/>
              <a:gd name="csY59" fmla="*/ 1688307 h 2849563"/>
              <a:gd name="csX60" fmla="*/ 1613693 w 3968750"/>
              <a:gd name="csY60" fmla="*/ 1952624 h 2849563"/>
              <a:gd name="csX61" fmla="*/ 1387475 w 3968750"/>
              <a:gd name="csY61" fmla="*/ 2193131 h 2849563"/>
              <a:gd name="csX62" fmla="*/ 1232694 w 3968750"/>
              <a:gd name="csY62" fmla="*/ 1993106 h 2849563"/>
              <a:gd name="csX63" fmla="*/ 1142207 w 3968750"/>
              <a:gd name="csY63" fmla="*/ 2085976 h 2849563"/>
              <a:gd name="csX64" fmla="*/ 1116012 w 3968750"/>
              <a:gd name="csY64" fmla="*/ 2057400 h 2849563"/>
              <a:gd name="csX65" fmla="*/ 1175544 w 3968750"/>
              <a:gd name="csY65" fmla="*/ 1957387 h 2849563"/>
              <a:gd name="csX66" fmla="*/ 1246981 w 3968750"/>
              <a:gd name="csY66" fmla="*/ 1893094 h 2849563"/>
              <a:gd name="csX67" fmla="*/ 1246982 w 3968750"/>
              <a:gd name="csY67" fmla="*/ 1814512 h 2849563"/>
              <a:gd name="csX68" fmla="*/ 1173164 w 3968750"/>
              <a:gd name="csY68" fmla="*/ 1752600 h 2849563"/>
              <a:gd name="csX69" fmla="*/ 1204118 w 3968750"/>
              <a:gd name="csY69" fmla="*/ 1690687 h 2849563"/>
              <a:gd name="csX70" fmla="*/ 1068388 w 3968750"/>
              <a:gd name="csY70" fmla="*/ 1628775 h 2849563"/>
              <a:gd name="csX71" fmla="*/ 1163638 w 3968750"/>
              <a:gd name="csY71" fmla="*/ 1593056 h 2849563"/>
              <a:gd name="csX72" fmla="*/ 1301750 w 3968750"/>
              <a:gd name="csY72" fmla="*/ 1621631 h 2849563"/>
              <a:gd name="csX73" fmla="*/ 1501775 w 3968750"/>
              <a:gd name="csY73" fmla="*/ 1452563 h 2849563"/>
              <a:gd name="csX74" fmla="*/ 1503362 w 3968750"/>
              <a:gd name="csY74" fmla="*/ 1353344 h 2849563"/>
              <a:gd name="csX75" fmla="*/ 1589882 w 3968750"/>
              <a:gd name="csY75" fmla="*/ 1364457 h 2849563"/>
              <a:gd name="csX76" fmla="*/ 1806575 w 3968750"/>
              <a:gd name="csY76" fmla="*/ 1133475 h 2849563"/>
              <a:gd name="csX77" fmla="*/ 1911350 w 3968750"/>
              <a:gd name="csY77" fmla="*/ 1114426 h 2849563"/>
              <a:gd name="csX78" fmla="*/ 1887538 w 3968750"/>
              <a:gd name="csY78" fmla="*/ 1007269 h 2849563"/>
              <a:gd name="csX79" fmla="*/ 1689894 w 3968750"/>
              <a:gd name="csY79" fmla="*/ 1012032 h 2849563"/>
              <a:gd name="csX80" fmla="*/ 1616074 w 3968750"/>
              <a:gd name="csY80" fmla="*/ 1114425 h 2849563"/>
              <a:gd name="csX81" fmla="*/ 1331913 w 3968750"/>
              <a:gd name="csY81" fmla="*/ 1216025 h 2849563"/>
              <a:gd name="csX82" fmla="*/ 1147763 w 3968750"/>
              <a:gd name="csY82" fmla="*/ 1046163 h 2849563"/>
              <a:gd name="csX83" fmla="*/ 1252538 w 3968750"/>
              <a:gd name="csY83" fmla="*/ 862013 h 2849563"/>
              <a:gd name="csX84" fmla="*/ 1263650 w 3968750"/>
              <a:gd name="csY84" fmla="*/ 628649 h 2849563"/>
              <a:gd name="csX85" fmla="*/ 1025525 w 3968750"/>
              <a:gd name="csY85" fmla="*/ 776288 h 2849563"/>
              <a:gd name="csX86" fmla="*/ 806450 w 3968750"/>
              <a:gd name="csY86" fmla="*/ 746125 h 2849563"/>
              <a:gd name="csX87" fmla="*/ 641350 w 3968750"/>
              <a:gd name="csY87" fmla="*/ 679449 h 2849563"/>
              <a:gd name="csX88" fmla="*/ 611188 w 3968750"/>
              <a:gd name="csY88" fmla="*/ 976313 h 2849563"/>
              <a:gd name="csX89" fmla="*/ 320675 w 3968750"/>
              <a:gd name="csY89" fmla="*/ 1185863 h 2849563"/>
              <a:gd name="csX90" fmla="*/ 381000 w 3968750"/>
              <a:gd name="csY90" fmla="*/ 1295399 h 2849563"/>
              <a:gd name="csX91" fmla="*/ 622300 w 3968750"/>
              <a:gd name="csY91" fmla="*/ 1339849 h 2849563"/>
              <a:gd name="csX92" fmla="*/ 539750 w 3968750"/>
              <a:gd name="csY92" fmla="*/ 1530349 h 2849563"/>
              <a:gd name="csX93" fmla="*/ 104775 w 3968750"/>
              <a:gd name="csY93" fmla="*/ 1571625 h 2849563"/>
              <a:gd name="csX94" fmla="*/ 0 w 3968750"/>
              <a:gd name="csY94" fmla="*/ 1893887 h 2849563"/>
              <a:gd name="csX95" fmla="*/ 322263 w 3968750"/>
              <a:gd name="csY95" fmla="*/ 1854200 h 2849563"/>
              <a:gd name="csX96" fmla="*/ 687388 w 3968750"/>
              <a:gd name="csY96" fmla="*/ 1743075 h 2849563"/>
              <a:gd name="csX97" fmla="*/ 649288 w 3968750"/>
              <a:gd name="csY97" fmla="*/ 1966912 h 2849563"/>
              <a:gd name="csX98" fmla="*/ 354013 w 3968750"/>
              <a:gd name="csY98" fmla="*/ 2166938 h 2849563"/>
              <a:gd name="csX99" fmla="*/ 149225 w 3968750"/>
              <a:gd name="csY99" fmla="*/ 2476500 h 2849563"/>
              <a:gd name="csX100" fmla="*/ 149225 w 3968750"/>
              <a:gd name="csY100" fmla="*/ 2619375 h 2849563"/>
              <a:gd name="csX101" fmla="*/ 196850 w 3968750"/>
              <a:gd name="csY101" fmla="*/ 2676525 h 2849563"/>
              <a:gd name="csX102" fmla="*/ 268288 w 3968750"/>
              <a:gd name="csY102" fmla="*/ 2595563 h 2849563"/>
              <a:gd name="csX103" fmla="*/ 363538 w 3968750"/>
              <a:gd name="csY103" fmla="*/ 2552700 h 2849563"/>
              <a:gd name="csX104" fmla="*/ 511175 w 3968750"/>
              <a:gd name="csY104" fmla="*/ 2543176 h 2849563"/>
              <a:gd name="csX105" fmla="*/ 630238 w 3968750"/>
              <a:gd name="csY105" fmla="*/ 2462213 h 2849563"/>
              <a:gd name="csX106" fmla="*/ 773112 w 3968750"/>
              <a:gd name="csY106" fmla="*/ 2443163 h 2849563"/>
              <a:gd name="csX107" fmla="*/ 854075 w 3968750"/>
              <a:gd name="csY107" fmla="*/ 2457450 h 2849563"/>
              <a:gd name="csX108" fmla="*/ 1025525 w 3968750"/>
              <a:gd name="csY108" fmla="*/ 2495550 h 2849563"/>
              <a:gd name="csX109" fmla="*/ 1116013 w 3968750"/>
              <a:gd name="csY109" fmla="*/ 2486025 h 2849563"/>
              <a:gd name="csX110" fmla="*/ 1325562 w 3968750"/>
              <a:gd name="csY110" fmla="*/ 2514600 h 2849563"/>
              <a:gd name="csX111" fmla="*/ 1476375 w 3968750"/>
              <a:gd name="csY111" fmla="*/ 2527300 h 2849563"/>
              <a:gd name="csX112" fmla="*/ 1600201 w 3968750"/>
              <a:gd name="csY112" fmla="*/ 2635250 h 2849563"/>
              <a:gd name="csX113" fmla="*/ 1844676 w 3968750"/>
              <a:gd name="csY113" fmla="*/ 2727326 h 2849563"/>
              <a:gd name="csX114" fmla="*/ 2055813 w 3968750"/>
              <a:gd name="csY114" fmla="*/ 2679700 h 2849563"/>
              <a:gd name="csX115" fmla="*/ 2105025 w 3968750"/>
              <a:gd name="csY115" fmla="*/ 2451100 h 2849563"/>
              <a:gd name="csX116" fmla="*/ 2246313 w 3968750"/>
              <a:gd name="csY116" fmla="*/ 2454275 h 2849563"/>
              <a:gd name="csX117" fmla="*/ 2278063 w 3968750"/>
              <a:gd name="csY117" fmla="*/ 2566988 h 2849563"/>
              <a:gd name="csX118" fmla="*/ 2254250 w 3968750"/>
              <a:gd name="csY118" fmla="*/ 2647950 h 2849563"/>
              <a:gd name="csX119" fmla="*/ 2292350 w 3968750"/>
              <a:gd name="csY119" fmla="*/ 2709863 h 2849563"/>
              <a:gd name="csX120" fmla="*/ 2408238 w 3968750"/>
              <a:gd name="csY120" fmla="*/ 2849563 h 2849563"/>
              <a:gd name="csX121" fmla="*/ 2714625 w 3968750"/>
              <a:gd name="csY121" fmla="*/ 2816224 h 2849563"/>
              <a:gd name="csX122" fmla="*/ 2798763 w 3968750"/>
              <a:gd name="csY122" fmla="*/ 2703512 h 2849563"/>
              <a:gd name="csX123" fmla="*/ 2566988 w 3968750"/>
              <a:gd name="csY123" fmla="*/ 2525713 h 2849563"/>
              <a:gd name="csX124" fmla="*/ 2728912 w 3968750"/>
              <a:gd name="csY124" fmla="*/ 2359024 h 2849563"/>
              <a:gd name="csX125" fmla="*/ 3006725 w 3968750"/>
              <a:gd name="csY125" fmla="*/ 2552700 h 2849563"/>
              <a:gd name="csX126" fmla="*/ 3335337 w 3968750"/>
              <a:gd name="csY126" fmla="*/ 2743200 h 2849563"/>
              <a:gd name="csX127" fmla="*/ 3363913 w 3968750"/>
              <a:gd name="csY127" fmla="*/ 2647950 h 2849563"/>
              <a:gd name="csX128" fmla="*/ 3487738 w 3968750"/>
              <a:gd name="csY128" fmla="*/ 2524124 h 2849563"/>
              <a:gd name="csX129" fmla="*/ 3792538 w 3968750"/>
              <a:gd name="csY12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56644 w 3968750"/>
              <a:gd name="csY56" fmla="*/ 1552575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25688 w 3968750"/>
              <a:gd name="csY56" fmla="*/ 1512094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470943 w 3968750"/>
              <a:gd name="csY55" fmla="*/ 1531144 h 2849563"/>
              <a:gd name="csX56" fmla="*/ 2325688 w 3968750"/>
              <a:gd name="csY56" fmla="*/ 1512094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192338 w 3968750"/>
              <a:gd name="csY55" fmla="*/ 1235869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16163 w 3968750"/>
              <a:gd name="csY55" fmla="*/ 1443037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99494 w 3968750"/>
              <a:gd name="csY55" fmla="*/ 1402556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292350 w 3968750"/>
              <a:gd name="csY56" fmla="*/ 1400175 h 2849563"/>
              <a:gd name="csX57" fmla="*/ 2470943 w 3968750"/>
              <a:gd name="csY57" fmla="*/ 1531144 h 2849563"/>
              <a:gd name="csX58" fmla="*/ 2325688 w 3968750"/>
              <a:gd name="csY58" fmla="*/ 1512094 h 2849563"/>
              <a:gd name="csX59" fmla="*/ 2242344 w 3968750"/>
              <a:gd name="csY59" fmla="*/ 1574006 h 2849563"/>
              <a:gd name="csX60" fmla="*/ 1675607 w 3968750"/>
              <a:gd name="csY60" fmla="*/ 1685926 h 2849563"/>
              <a:gd name="csX61" fmla="*/ 1592263 w 3968750"/>
              <a:gd name="csY61" fmla="*/ 1654969 h 2849563"/>
              <a:gd name="csX62" fmla="*/ 1508918 w 3968750"/>
              <a:gd name="csY62" fmla="*/ 1688307 h 2849563"/>
              <a:gd name="csX63" fmla="*/ 1613693 w 3968750"/>
              <a:gd name="csY63" fmla="*/ 1952624 h 2849563"/>
              <a:gd name="csX64" fmla="*/ 1387475 w 3968750"/>
              <a:gd name="csY64" fmla="*/ 2193131 h 2849563"/>
              <a:gd name="csX65" fmla="*/ 1232694 w 3968750"/>
              <a:gd name="csY65" fmla="*/ 1993106 h 2849563"/>
              <a:gd name="csX66" fmla="*/ 1142207 w 3968750"/>
              <a:gd name="csY66" fmla="*/ 2085976 h 2849563"/>
              <a:gd name="csX67" fmla="*/ 1116012 w 3968750"/>
              <a:gd name="csY67" fmla="*/ 2057400 h 2849563"/>
              <a:gd name="csX68" fmla="*/ 1175544 w 3968750"/>
              <a:gd name="csY68" fmla="*/ 1957387 h 2849563"/>
              <a:gd name="csX69" fmla="*/ 1246981 w 3968750"/>
              <a:gd name="csY69" fmla="*/ 1893094 h 2849563"/>
              <a:gd name="csX70" fmla="*/ 1246982 w 3968750"/>
              <a:gd name="csY70" fmla="*/ 1814512 h 2849563"/>
              <a:gd name="csX71" fmla="*/ 1173164 w 3968750"/>
              <a:gd name="csY71" fmla="*/ 1752600 h 2849563"/>
              <a:gd name="csX72" fmla="*/ 1204118 w 3968750"/>
              <a:gd name="csY72" fmla="*/ 1690687 h 2849563"/>
              <a:gd name="csX73" fmla="*/ 1068388 w 3968750"/>
              <a:gd name="csY73" fmla="*/ 1628775 h 2849563"/>
              <a:gd name="csX74" fmla="*/ 1163638 w 3968750"/>
              <a:gd name="csY74" fmla="*/ 1593056 h 2849563"/>
              <a:gd name="csX75" fmla="*/ 1301750 w 3968750"/>
              <a:gd name="csY75" fmla="*/ 1621631 h 2849563"/>
              <a:gd name="csX76" fmla="*/ 1501775 w 3968750"/>
              <a:gd name="csY76" fmla="*/ 1452563 h 2849563"/>
              <a:gd name="csX77" fmla="*/ 1503362 w 3968750"/>
              <a:gd name="csY77" fmla="*/ 1353344 h 2849563"/>
              <a:gd name="csX78" fmla="*/ 1589882 w 3968750"/>
              <a:gd name="csY78" fmla="*/ 1364457 h 2849563"/>
              <a:gd name="csX79" fmla="*/ 1806575 w 3968750"/>
              <a:gd name="csY79" fmla="*/ 1133475 h 2849563"/>
              <a:gd name="csX80" fmla="*/ 1911350 w 3968750"/>
              <a:gd name="csY80" fmla="*/ 1114426 h 2849563"/>
              <a:gd name="csX81" fmla="*/ 1887538 w 3968750"/>
              <a:gd name="csY81" fmla="*/ 1007269 h 2849563"/>
              <a:gd name="csX82" fmla="*/ 1689894 w 3968750"/>
              <a:gd name="csY82" fmla="*/ 1012032 h 2849563"/>
              <a:gd name="csX83" fmla="*/ 1616074 w 3968750"/>
              <a:gd name="csY83" fmla="*/ 1114425 h 2849563"/>
              <a:gd name="csX84" fmla="*/ 1331913 w 3968750"/>
              <a:gd name="csY84" fmla="*/ 1216025 h 2849563"/>
              <a:gd name="csX85" fmla="*/ 1147763 w 3968750"/>
              <a:gd name="csY85" fmla="*/ 1046163 h 2849563"/>
              <a:gd name="csX86" fmla="*/ 1252538 w 3968750"/>
              <a:gd name="csY86" fmla="*/ 862013 h 2849563"/>
              <a:gd name="csX87" fmla="*/ 1263650 w 3968750"/>
              <a:gd name="csY87" fmla="*/ 628649 h 2849563"/>
              <a:gd name="csX88" fmla="*/ 1025525 w 3968750"/>
              <a:gd name="csY88" fmla="*/ 776288 h 2849563"/>
              <a:gd name="csX89" fmla="*/ 806450 w 3968750"/>
              <a:gd name="csY89" fmla="*/ 746125 h 2849563"/>
              <a:gd name="csX90" fmla="*/ 641350 w 3968750"/>
              <a:gd name="csY90" fmla="*/ 679449 h 2849563"/>
              <a:gd name="csX91" fmla="*/ 611188 w 3968750"/>
              <a:gd name="csY91" fmla="*/ 976313 h 2849563"/>
              <a:gd name="csX92" fmla="*/ 320675 w 3968750"/>
              <a:gd name="csY92" fmla="*/ 1185863 h 2849563"/>
              <a:gd name="csX93" fmla="*/ 381000 w 3968750"/>
              <a:gd name="csY93" fmla="*/ 1295399 h 2849563"/>
              <a:gd name="csX94" fmla="*/ 622300 w 3968750"/>
              <a:gd name="csY94" fmla="*/ 1339849 h 2849563"/>
              <a:gd name="csX95" fmla="*/ 539750 w 3968750"/>
              <a:gd name="csY95" fmla="*/ 1530349 h 2849563"/>
              <a:gd name="csX96" fmla="*/ 104775 w 3968750"/>
              <a:gd name="csY96" fmla="*/ 1571625 h 2849563"/>
              <a:gd name="csX97" fmla="*/ 0 w 3968750"/>
              <a:gd name="csY97" fmla="*/ 1893887 h 2849563"/>
              <a:gd name="csX98" fmla="*/ 322263 w 3968750"/>
              <a:gd name="csY98" fmla="*/ 1854200 h 2849563"/>
              <a:gd name="csX99" fmla="*/ 687388 w 3968750"/>
              <a:gd name="csY99" fmla="*/ 1743075 h 2849563"/>
              <a:gd name="csX100" fmla="*/ 649288 w 3968750"/>
              <a:gd name="csY100" fmla="*/ 1966912 h 2849563"/>
              <a:gd name="csX101" fmla="*/ 354013 w 3968750"/>
              <a:gd name="csY101" fmla="*/ 2166938 h 2849563"/>
              <a:gd name="csX102" fmla="*/ 149225 w 3968750"/>
              <a:gd name="csY102" fmla="*/ 2476500 h 2849563"/>
              <a:gd name="csX103" fmla="*/ 149225 w 3968750"/>
              <a:gd name="csY103" fmla="*/ 2619375 h 2849563"/>
              <a:gd name="csX104" fmla="*/ 196850 w 3968750"/>
              <a:gd name="csY104" fmla="*/ 2676525 h 2849563"/>
              <a:gd name="csX105" fmla="*/ 268288 w 3968750"/>
              <a:gd name="csY105" fmla="*/ 2595563 h 2849563"/>
              <a:gd name="csX106" fmla="*/ 363538 w 3968750"/>
              <a:gd name="csY106" fmla="*/ 2552700 h 2849563"/>
              <a:gd name="csX107" fmla="*/ 511175 w 3968750"/>
              <a:gd name="csY107" fmla="*/ 2543176 h 2849563"/>
              <a:gd name="csX108" fmla="*/ 630238 w 3968750"/>
              <a:gd name="csY108" fmla="*/ 2462213 h 2849563"/>
              <a:gd name="csX109" fmla="*/ 773112 w 3968750"/>
              <a:gd name="csY109" fmla="*/ 2443163 h 2849563"/>
              <a:gd name="csX110" fmla="*/ 854075 w 3968750"/>
              <a:gd name="csY110" fmla="*/ 2457450 h 2849563"/>
              <a:gd name="csX111" fmla="*/ 1025525 w 3968750"/>
              <a:gd name="csY111" fmla="*/ 2495550 h 2849563"/>
              <a:gd name="csX112" fmla="*/ 1116013 w 3968750"/>
              <a:gd name="csY112" fmla="*/ 2486025 h 2849563"/>
              <a:gd name="csX113" fmla="*/ 1325562 w 3968750"/>
              <a:gd name="csY113" fmla="*/ 2514600 h 2849563"/>
              <a:gd name="csX114" fmla="*/ 1476375 w 3968750"/>
              <a:gd name="csY114" fmla="*/ 2527300 h 2849563"/>
              <a:gd name="csX115" fmla="*/ 1600201 w 3968750"/>
              <a:gd name="csY115" fmla="*/ 2635250 h 2849563"/>
              <a:gd name="csX116" fmla="*/ 1844676 w 3968750"/>
              <a:gd name="csY116" fmla="*/ 2727326 h 2849563"/>
              <a:gd name="csX117" fmla="*/ 2055813 w 3968750"/>
              <a:gd name="csY117" fmla="*/ 2679700 h 2849563"/>
              <a:gd name="csX118" fmla="*/ 2105025 w 3968750"/>
              <a:gd name="csY118" fmla="*/ 2451100 h 2849563"/>
              <a:gd name="csX119" fmla="*/ 2246313 w 3968750"/>
              <a:gd name="csY119" fmla="*/ 2454275 h 2849563"/>
              <a:gd name="csX120" fmla="*/ 2278063 w 3968750"/>
              <a:gd name="csY120" fmla="*/ 2566988 h 2849563"/>
              <a:gd name="csX121" fmla="*/ 2254250 w 3968750"/>
              <a:gd name="csY121" fmla="*/ 2647950 h 2849563"/>
              <a:gd name="csX122" fmla="*/ 2292350 w 3968750"/>
              <a:gd name="csY122" fmla="*/ 2709863 h 2849563"/>
              <a:gd name="csX123" fmla="*/ 2408238 w 3968750"/>
              <a:gd name="csY123" fmla="*/ 2849563 h 2849563"/>
              <a:gd name="csX124" fmla="*/ 2714625 w 3968750"/>
              <a:gd name="csY124" fmla="*/ 2816224 h 2849563"/>
              <a:gd name="csX125" fmla="*/ 2798763 w 3968750"/>
              <a:gd name="csY125" fmla="*/ 2703512 h 2849563"/>
              <a:gd name="csX126" fmla="*/ 2566988 w 3968750"/>
              <a:gd name="csY126" fmla="*/ 2525713 h 2849563"/>
              <a:gd name="csX127" fmla="*/ 2728912 w 3968750"/>
              <a:gd name="csY127" fmla="*/ 2359024 h 2849563"/>
              <a:gd name="csX128" fmla="*/ 3006725 w 3968750"/>
              <a:gd name="csY128" fmla="*/ 2552700 h 2849563"/>
              <a:gd name="csX129" fmla="*/ 3335337 w 3968750"/>
              <a:gd name="csY129" fmla="*/ 2743200 h 2849563"/>
              <a:gd name="csX130" fmla="*/ 3363913 w 3968750"/>
              <a:gd name="csY130" fmla="*/ 2647950 h 2849563"/>
              <a:gd name="csX131" fmla="*/ 3487738 w 3968750"/>
              <a:gd name="csY131" fmla="*/ 2524124 h 2849563"/>
              <a:gd name="csX132" fmla="*/ 3792538 w 3968750"/>
              <a:gd name="csY13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470943 w 3968750"/>
              <a:gd name="csY57" fmla="*/ 1531144 h 2849563"/>
              <a:gd name="csX58" fmla="*/ 2325688 w 3968750"/>
              <a:gd name="csY58" fmla="*/ 1512094 h 2849563"/>
              <a:gd name="csX59" fmla="*/ 2242344 w 3968750"/>
              <a:gd name="csY59" fmla="*/ 1574006 h 2849563"/>
              <a:gd name="csX60" fmla="*/ 1675607 w 3968750"/>
              <a:gd name="csY60" fmla="*/ 1685926 h 2849563"/>
              <a:gd name="csX61" fmla="*/ 1592263 w 3968750"/>
              <a:gd name="csY61" fmla="*/ 1654969 h 2849563"/>
              <a:gd name="csX62" fmla="*/ 1508918 w 3968750"/>
              <a:gd name="csY62" fmla="*/ 1688307 h 2849563"/>
              <a:gd name="csX63" fmla="*/ 1613693 w 3968750"/>
              <a:gd name="csY63" fmla="*/ 1952624 h 2849563"/>
              <a:gd name="csX64" fmla="*/ 1387475 w 3968750"/>
              <a:gd name="csY64" fmla="*/ 2193131 h 2849563"/>
              <a:gd name="csX65" fmla="*/ 1232694 w 3968750"/>
              <a:gd name="csY65" fmla="*/ 1993106 h 2849563"/>
              <a:gd name="csX66" fmla="*/ 1142207 w 3968750"/>
              <a:gd name="csY66" fmla="*/ 2085976 h 2849563"/>
              <a:gd name="csX67" fmla="*/ 1116012 w 3968750"/>
              <a:gd name="csY67" fmla="*/ 2057400 h 2849563"/>
              <a:gd name="csX68" fmla="*/ 1175544 w 3968750"/>
              <a:gd name="csY68" fmla="*/ 1957387 h 2849563"/>
              <a:gd name="csX69" fmla="*/ 1246981 w 3968750"/>
              <a:gd name="csY69" fmla="*/ 1893094 h 2849563"/>
              <a:gd name="csX70" fmla="*/ 1246982 w 3968750"/>
              <a:gd name="csY70" fmla="*/ 1814512 h 2849563"/>
              <a:gd name="csX71" fmla="*/ 1173164 w 3968750"/>
              <a:gd name="csY71" fmla="*/ 1752600 h 2849563"/>
              <a:gd name="csX72" fmla="*/ 1204118 w 3968750"/>
              <a:gd name="csY72" fmla="*/ 1690687 h 2849563"/>
              <a:gd name="csX73" fmla="*/ 1068388 w 3968750"/>
              <a:gd name="csY73" fmla="*/ 1628775 h 2849563"/>
              <a:gd name="csX74" fmla="*/ 1163638 w 3968750"/>
              <a:gd name="csY74" fmla="*/ 1593056 h 2849563"/>
              <a:gd name="csX75" fmla="*/ 1301750 w 3968750"/>
              <a:gd name="csY75" fmla="*/ 1621631 h 2849563"/>
              <a:gd name="csX76" fmla="*/ 1501775 w 3968750"/>
              <a:gd name="csY76" fmla="*/ 1452563 h 2849563"/>
              <a:gd name="csX77" fmla="*/ 1503362 w 3968750"/>
              <a:gd name="csY77" fmla="*/ 1353344 h 2849563"/>
              <a:gd name="csX78" fmla="*/ 1589882 w 3968750"/>
              <a:gd name="csY78" fmla="*/ 1364457 h 2849563"/>
              <a:gd name="csX79" fmla="*/ 1806575 w 3968750"/>
              <a:gd name="csY79" fmla="*/ 1133475 h 2849563"/>
              <a:gd name="csX80" fmla="*/ 1911350 w 3968750"/>
              <a:gd name="csY80" fmla="*/ 1114426 h 2849563"/>
              <a:gd name="csX81" fmla="*/ 1887538 w 3968750"/>
              <a:gd name="csY81" fmla="*/ 1007269 h 2849563"/>
              <a:gd name="csX82" fmla="*/ 1689894 w 3968750"/>
              <a:gd name="csY82" fmla="*/ 1012032 h 2849563"/>
              <a:gd name="csX83" fmla="*/ 1616074 w 3968750"/>
              <a:gd name="csY83" fmla="*/ 1114425 h 2849563"/>
              <a:gd name="csX84" fmla="*/ 1331913 w 3968750"/>
              <a:gd name="csY84" fmla="*/ 1216025 h 2849563"/>
              <a:gd name="csX85" fmla="*/ 1147763 w 3968750"/>
              <a:gd name="csY85" fmla="*/ 1046163 h 2849563"/>
              <a:gd name="csX86" fmla="*/ 1252538 w 3968750"/>
              <a:gd name="csY86" fmla="*/ 862013 h 2849563"/>
              <a:gd name="csX87" fmla="*/ 1263650 w 3968750"/>
              <a:gd name="csY87" fmla="*/ 628649 h 2849563"/>
              <a:gd name="csX88" fmla="*/ 1025525 w 3968750"/>
              <a:gd name="csY88" fmla="*/ 776288 h 2849563"/>
              <a:gd name="csX89" fmla="*/ 806450 w 3968750"/>
              <a:gd name="csY89" fmla="*/ 746125 h 2849563"/>
              <a:gd name="csX90" fmla="*/ 641350 w 3968750"/>
              <a:gd name="csY90" fmla="*/ 679449 h 2849563"/>
              <a:gd name="csX91" fmla="*/ 611188 w 3968750"/>
              <a:gd name="csY91" fmla="*/ 976313 h 2849563"/>
              <a:gd name="csX92" fmla="*/ 320675 w 3968750"/>
              <a:gd name="csY92" fmla="*/ 1185863 h 2849563"/>
              <a:gd name="csX93" fmla="*/ 381000 w 3968750"/>
              <a:gd name="csY93" fmla="*/ 1295399 h 2849563"/>
              <a:gd name="csX94" fmla="*/ 622300 w 3968750"/>
              <a:gd name="csY94" fmla="*/ 1339849 h 2849563"/>
              <a:gd name="csX95" fmla="*/ 539750 w 3968750"/>
              <a:gd name="csY95" fmla="*/ 1530349 h 2849563"/>
              <a:gd name="csX96" fmla="*/ 104775 w 3968750"/>
              <a:gd name="csY96" fmla="*/ 1571625 h 2849563"/>
              <a:gd name="csX97" fmla="*/ 0 w 3968750"/>
              <a:gd name="csY97" fmla="*/ 1893887 h 2849563"/>
              <a:gd name="csX98" fmla="*/ 322263 w 3968750"/>
              <a:gd name="csY98" fmla="*/ 1854200 h 2849563"/>
              <a:gd name="csX99" fmla="*/ 687388 w 3968750"/>
              <a:gd name="csY99" fmla="*/ 1743075 h 2849563"/>
              <a:gd name="csX100" fmla="*/ 649288 w 3968750"/>
              <a:gd name="csY100" fmla="*/ 1966912 h 2849563"/>
              <a:gd name="csX101" fmla="*/ 354013 w 3968750"/>
              <a:gd name="csY101" fmla="*/ 2166938 h 2849563"/>
              <a:gd name="csX102" fmla="*/ 149225 w 3968750"/>
              <a:gd name="csY102" fmla="*/ 2476500 h 2849563"/>
              <a:gd name="csX103" fmla="*/ 149225 w 3968750"/>
              <a:gd name="csY103" fmla="*/ 2619375 h 2849563"/>
              <a:gd name="csX104" fmla="*/ 196850 w 3968750"/>
              <a:gd name="csY104" fmla="*/ 2676525 h 2849563"/>
              <a:gd name="csX105" fmla="*/ 268288 w 3968750"/>
              <a:gd name="csY105" fmla="*/ 2595563 h 2849563"/>
              <a:gd name="csX106" fmla="*/ 363538 w 3968750"/>
              <a:gd name="csY106" fmla="*/ 2552700 h 2849563"/>
              <a:gd name="csX107" fmla="*/ 511175 w 3968750"/>
              <a:gd name="csY107" fmla="*/ 2543176 h 2849563"/>
              <a:gd name="csX108" fmla="*/ 630238 w 3968750"/>
              <a:gd name="csY108" fmla="*/ 2462213 h 2849563"/>
              <a:gd name="csX109" fmla="*/ 773112 w 3968750"/>
              <a:gd name="csY109" fmla="*/ 2443163 h 2849563"/>
              <a:gd name="csX110" fmla="*/ 854075 w 3968750"/>
              <a:gd name="csY110" fmla="*/ 2457450 h 2849563"/>
              <a:gd name="csX111" fmla="*/ 1025525 w 3968750"/>
              <a:gd name="csY111" fmla="*/ 2495550 h 2849563"/>
              <a:gd name="csX112" fmla="*/ 1116013 w 3968750"/>
              <a:gd name="csY112" fmla="*/ 2486025 h 2849563"/>
              <a:gd name="csX113" fmla="*/ 1325562 w 3968750"/>
              <a:gd name="csY113" fmla="*/ 2514600 h 2849563"/>
              <a:gd name="csX114" fmla="*/ 1476375 w 3968750"/>
              <a:gd name="csY114" fmla="*/ 2527300 h 2849563"/>
              <a:gd name="csX115" fmla="*/ 1600201 w 3968750"/>
              <a:gd name="csY115" fmla="*/ 2635250 h 2849563"/>
              <a:gd name="csX116" fmla="*/ 1844676 w 3968750"/>
              <a:gd name="csY116" fmla="*/ 2727326 h 2849563"/>
              <a:gd name="csX117" fmla="*/ 2055813 w 3968750"/>
              <a:gd name="csY117" fmla="*/ 2679700 h 2849563"/>
              <a:gd name="csX118" fmla="*/ 2105025 w 3968750"/>
              <a:gd name="csY118" fmla="*/ 2451100 h 2849563"/>
              <a:gd name="csX119" fmla="*/ 2246313 w 3968750"/>
              <a:gd name="csY119" fmla="*/ 2454275 h 2849563"/>
              <a:gd name="csX120" fmla="*/ 2278063 w 3968750"/>
              <a:gd name="csY120" fmla="*/ 2566988 h 2849563"/>
              <a:gd name="csX121" fmla="*/ 2254250 w 3968750"/>
              <a:gd name="csY121" fmla="*/ 2647950 h 2849563"/>
              <a:gd name="csX122" fmla="*/ 2292350 w 3968750"/>
              <a:gd name="csY122" fmla="*/ 2709863 h 2849563"/>
              <a:gd name="csX123" fmla="*/ 2408238 w 3968750"/>
              <a:gd name="csY123" fmla="*/ 2849563 h 2849563"/>
              <a:gd name="csX124" fmla="*/ 2714625 w 3968750"/>
              <a:gd name="csY124" fmla="*/ 2816224 h 2849563"/>
              <a:gd name="csX125" fmla="*/ 2798763 w 3968750"/>
              <a:gd name="csY125" fmla="*/ 2703512 h 2849563"/>
              <a:gd name="csX126" fmla="*/ 2566988 w 3968750"/>
              <a:gd name="csY126" fmla="*/ 2525713 h 2849563"/>
              <a:gd name="csX127" fmla="*/ 2728912 w 3968750"/>
              <a:gd name="csY127" fmla="*/ 2359024 h 2849563"/>
              <a:gd name="csX128" fmla="*/ 3006725 w 3968750"/>
              <a:gd name="csY128" fmla="*/ 2552700 h 2849563"/>
              <a:gd name="csX129" fmla="*/ 3335337 w 3968750"/>
              <a:gd name="csY129" fmla="*/ 2743200 h 2849563"/>
              <a:gd name="csX130" fmla="*/ 3363913 w 3968750"/>
              <a:gd name="csY130" fmla="*/ 2647950 h 2849563"/>
              <a:gd name="csX131" fmla="*/ 3487738 w 3968750"/>
              <a:gd name="csY131" fmla="*/ 2524124 h 2849563"/>
              <a:gd name="csX132" fmla="*/ 3792538 w 3968750"/>
              <a:gd name="csY13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532856 w 3968750"/>
              <a:gd name="csY57" fmla="*/ 1366838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480468 w 3968750"/>
              <a:gd name="csY57" fmla="*/ 1381126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563811 w 3968750"/>
              <a:gd name="csY57" fmla="*/ 1490663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63811 w 3968750"/>
              <a:gd name="csY57" fmla="*/ 1490663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2242344 w 3968750"/>
              <a:gd name="csY61" fmla="*/ 1562100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2118519 w 3968750"/>
              <a:gd name="csY61" fmla="*/ 1493044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118519 w 3968750"/>
              <a:gd name="csY61" fmla="*/ 1493044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223294 w 3968750"/>
              <a:gd name="csY61" fmla="*/ 1574006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197100 w 3968750"/>
              <a:gd name="csY61" fmla="*/ 15311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197100 w 3968750"/>
              <a:gd name="csY61" fmla="*/ 15311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154113 w 3968750"/>
              <a:gd name="csY90" fmla="*/ 926306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285081 w 3968750"/>
              <a:gd name="csY90" fmla="*/ 897731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85081 w 3968750"/>
              <a:gd name="csY90" fmla="*/ 897731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4131 w 3968750"/>
              <a:gd name="csY91" fmla="*/ 72389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37782 w 3968750"/>
              <a:gd name="csY4" fmla="*/ 205501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47307 w 3968750"/>
              <a:gd name="csY4" fmla="*/ 2031206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787775 w 3968750"/>
              <a:gd name="csY7" fmla="*/ 1783556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787775 w 3968750"/>
              <a:gd name="csY7" fmla="*/ 1783556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004887 w 3968750"/>
              <a:gd name="csY90" fmla="*/ 10572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004887 w 3968750"/>
              <a:gd name="csY90" fmla="*/ 10572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738188 w 3968750"/>
              <a:gd name="csY94" fmla="*/ 12811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687763 w 3863975"/>
              <a:gd name="csY0" fmla="*/ 2366963 h 2849563"/>
              <a:gd name="csX1" fmla="*/ 3687763 w 3863975"/>
              <a:gd name="csY1" fmla="*/ 2366963 h 2849563"/>
              <a:gd name="csX2" fmla="*/ 3840163 w 3863975"/>
              <a:gd name="csY2" fmla="*/ 2266950 h 2849563"/>
              <a:gd name="csX3" fmla="*/ 3863975 w 3863975"/>
              <a:gd name="csY3" fmla="*/ 2181225 h 2849563"/>
              <a:gd name="csX4" fmla="*/ 3723482 w 3863975"/>
              <a:gd name="csY4" fmla="*/ 2035969 h 2849563"/>
              <a:gd name="csX5" fmla="*/ 3740150 w 3863975"/>
              <a:gd name="csY5" fmla="*/ 1962150 h 2849563"/>
              <a:gd name="csX6" fmla="*/ 3723481 w 3863975"/>
              <a:gd name="csY6" fmla="*/ 1869282 h 2849563"/>
              <a:gd name="csX7" fmla="*/ 3697287 w 3863975"/>
              <a:gd name="csY7" fmla="*/ 1781175 h 2849563"/>
              <a:gd name="csX8" fmla="*/ 3683000 w 3863975"/>
              <a:gd name="csY8" fmla="*/ 1709738 h 2849563"/>
              <a:gd name="csX9" fmla="*/ 3649663 w 3863975"/>
              <a:gd name="csY9" fmla="*/ 1652588 h 2849563"/>
              <a:gd name="csX10" fmla="*/ 3649663 w 3863975"/>
              <a:gd name="csY10" fmla="*/ 1574007 h 2849563"/>
              <a:gd name="csX11" fmla="*/ 3621088 w 3863975"/>
              <a:gd name="csY11" fmla="*/ 1443038 h 2849563"/>
              <a:gd name="csX12" fmla="*/ 3559175 w 3863975"/>
              <a:gd name="csY12" fmla="*/ 1347788 h 2849563"/>
              <a:gd name="csX13" fmla="*/ 3516313 w 3863975"/>
              <a:gd name="csY13" fmla="*/ 1257300 h 2849563"/>
              <a:gd name="csX14" fmla="*/ 3511550 w 3863975"/>
              <a:gd name="csY14" fmla="*/ 1171575 h 2849563"/>
              <a:gd name="csX15" fmla="*/ 3573463 w 3863975"/>
              <a:gd name="csY15" fmla="*/ 1138238 h 2849563"/>
              <a:gd name="csX16" fmla="*/ 3644900 w 3863975"/>
              <a:gd name="csY16" fmla="*/ 1181100 h 2849563"/>
              <a:gd name="csX17" fmla="*/ 3692525 w 3863975"/>
              <a:gd name="csY17" fmla="*/ 1138238 h 2849563"/>
              <a:gd name="csX18" fmla="*/ 3716338 w 3863975"/>
              <a:gd name="csY18" fmla="*/ 1042988 h 2849563"/>
              <a:gd name="csX19" fmla="*/ 3673475 w 3863975"/>
              <a:gd name="csY19" fmla="*/ 942975 h 2849563"/>
              <a:gd name="csX20" fmla="*/ 3635375 w 3863975"/>
              <a:gd name="csY20" fmla="*/ 881062 h 2849563"/>
              <a:gd name="csX21" fmla="*/ 3592513 w 3863975"/>
              <a:gd name="csY21" fmla="*/ 850106 h 2849563"/>
              <a:gd name="csX22" fmla="*/ 3535363 w 3863975"/>
              <a:gd name="csY22" fmla="*/ 738188 h 2849563"/>
              <a:gd name="csX23" fmla="*/ 3459163 w 3863975"/>
              <a:gd name="csY23" fmla="*/ 666750 h 2849563"/>
              <a:gd name="csX24" fmla="*/ 3306763 w 3863975"/>
              <a:gd name="csY24" fmla="*/ 633413 h 2849563"/>
              <a:gd name="csX25" fmla="*/ 3159125 w 3863975"/>
              <a:gd name="csY25" fmla="*/ 623888 h 2849563"/>
              <a:gd name="csX26" fmla="*/ 3149600 w 3863975"/>
              <a:gd name="csY26" fmla="*/ 552450 h 2849563"/>
              <a:gd name="csX27" fmla="*/ 3101975 w 3863975"/>
              <a:gd name="csY27" fmla="*/ 447675 h 2849563"/>
              <a:gd name="csX28" fmla="*/ 3130550 w 3863975"/>
              <a:gd name="csY28" fmla="*/ 371475 h 2849563"/>
              <a:gd name="csX29" fmla="*/ 3168650 w 3863975"/>
              <a:gd name="csY29" fmla="*/ 300038 h 2849563"/>
              <a:gd name="csX30" fmla="*/ 3163888 w 3863975"/>
              <a:gd name="csY30" fmla="*/ 238125 h 2849563"/>
              <a:gd name="csX31" fmla="*/ 3140075 w 3863975"/>
              <a:gd name="csY31" fmla="*/ 176213 h 2849563"/>
              <a:gd name="csX32" fmla="*/ 3130550 w 3863975"/>
              <a:gd name="csY32" fmla="*/ 133350 h 2849563"/>
              <a:gd name="csX33" fmla="*/ 3068638 w 3863975"/>
              <a:gd name="csY33" fmla="*/ 76200 h 2849563"/>
              <a:gd name="csX34" fmla="*/ 3035300 w 3863975"/>
              <a:gd name="csY34" fmla="*/ 0 h 2849563"/>
              <a:gd name="csX35" fmla="*/ 2940050 w 3863975"/>
              <a:gd name="csY35" fmla="*/ 28575 h 2849563"/>
              <a:gd name="csX36" fmla="*/ 2811463 w 3863975"/>
              <a:gd name="csY36" fmla="*/ 23813 h 2849563"/>
              <a:gd name="csX37" fmla="*/ 2625725 w 3863975"/>
              <a:gd name="csY37" fmla="*/ 33338 h 2849563"/>
              <a:gd name="csX38" fmla="*/ 2503488 w 3863975"/>
              <a:gd name="csY38" fmla="*/ 215900 h 2849563"/>
              <a:gd name="csX39" fmla="*/ 2668588 w 3863975"/>
              <a:gd name="csY39" fmla="*/ 271463 h 2849563"/>
              <a:gd name="csX40" fmla="*/ 2694782 w 3863975"/>
              <a:gd name="csY40" fmla="*/ 335757 h 2849563"/>
              <a:gd name="csX41" fmla="*/ 2608262 w 3863975"/>
              <a:gd name="csY41" fmla="*/ 413544 h 2849563"/>
              <a:gd name="csX42" fmla="*/ 2630488 w 3863975"/>
              <a:gd name="csY42" fmla="*/ 471488 h 2849563"/>
              <a:gd name="csX43" fmla="*/ 2568575 w 3863975"/>
              <a:gd name="csY43" fmla="*/ 490538 h 2849563"/>
              <a:gd name="csX44" fmla="*/ 2501900 w 3863975"/>
              <a:gd name="csY44" fmla="*/ 533400 h 2849563"/>
              <a:gd name="csX45" fmla="*/ 2403475 w 3863975"/>
              <a:gd name="csY45" fmla="*/ 566738 h 2849563"/>
              <a:gd name="csX46" fmla="*/ 2640013 w 3863975"/>
              <a:gd name="csY46" fmla="*/ 722313 h 2849563"/>
              <a:gd name="csX47" fmla="*/ 2511425 w 3863975"/>
              <a:gd name="csY47" fmla="*/ 822325 h 2849563"/>
              <a:gd name="csX48" fmla="*/ 2370138 w 3863975"/>
              <a:gd name="csY48" fmla="*/ 784225 h 2849563"/>
              <a:gd name="csX49" fmla="*/ 2324100 w 3863975"/>
              <a:gd name="csY49" fmla="*/ 1039813 h 2849563"/>
              <a:gd name="csX50" fmla="*/ 2206626 w 3863975"/>
              <a:gd name="csY50" fmla="*/ 1065213 h 2849563"/>
              <a:gd name="csX51" fmla="*/ 1966913 w 3863975"/>
              <a:gd name="csY51" fmla="*/ 1004888 h 2849563"/>
              <a:gd name="csX52" fmla="*/ 1947068 w 3863975"/>
              <a:gd name="csY52" fmla="*/ 1081089 h 2849563"/>
              <a:gd name="csX53" fmla="*/ 2073275 w 3863975"/>
              <a:gd name="csY53" fmla="*/ 1133474 h 2849563"/>
              <a:gd name="csX54" fmla="*/ 2080419 w 3863975"/>
              <a:gd name="csY54" fmla="*/ 1240631 h 2849563"/>
              <a:gd name="csX55" fmla="*/ 2185194 w 3863975"/>
              <a:gd name="csY55" fmla="*/ 1414462 h 2849563"/>
              <a:gd name="csX56" fmla="*/ 2406650 w 3863975"/>
              <a:gd name="csY56" fmla="*/ 1393032 h 2849563"/>
              <a:gd name="csX57" fmla="*/ 2447129 w 3863975"/>
              <a:gd name="csY57" fmla="*/ 1473994 h 2849563"/>
              <a:gd name="csX58" fmla="*/ 2366168 w 3863975"/>
              <a:gd name="csY58" fmla="*/ 1531144 h 2849563"/>
              <a:gd name="csX59" fmla="*/ 2220913 w 3863975"/>
              <a:gd name="csY59" fmla="*/ 1512094 h 2849563"/>
              <a:gd name="csX60" fmla="*/ 2182813 w 3863975"/>
              <a:gd name="csY60" fmla="*/ 1581150 h 2849563"/>
              <a:gd name="csX61" fmla="*/ 2111375 w 3863975"/>
              <a:gd name="csY61" fmla="*/ 1569243 h 2849563"/>
              <a:gd name="csX62" fmla="*/ 2032794 w 3863975"/>
              <a:gd name="csY62" fmla="*/ 1476375 h 2849563"/>
              <a:gd name="csX63" fmla="*/ 1570832 w 3863975"/>
              <a:gd name="csY63" fmla="*/ 1685926 h 2849563"/>
              <a:gd name="csX64" fmla="*/ 1487488 w 3863975"/>
              <a:gd name="csY64" fmla="*/ 1654969 h 2849563"/>
              <a:gd name="csX65" fmla="*/ 1404143 w 3863975"/>
              <a:gd name="csY65" fmla="*/ 1688307 h 2849563"/>
              <a:gd name="csX66" fmla="*/ 1508918 w 3863975"/>
              <a:gd name="csY66" fmla="*/ 1952624 h 2849563"/>
              <a:gd name="csX67" fmla="*/ 1282700 w 3863975"/>
              <a:gd name="csY67" fmla="*/ 2193131 h 2849563"/>
              <a:gd name="csX68" fmla="*/ 1127919 w 3863975"/>
              <a:gd name="csY68" fmla="*/ 1993106 h 2849563"/>
              <a:gd name="csX69" fmla="*/ 1037432 w 3863975"/>
              <a:gd name="csY69" fmla="*/ 2085976 h 2849563"/>
              <a:gd name="csX70" fmla="*/ 1011237 w 3863975"/>
              <a:gd name="csY70" fmla="*/ 2057400 h 2849563"/>
              <a:gd name="csX71" fmla="*/ 1070769 w 3863975"/>
              <a:gd name="csY71" fmla="*/ 1957387 h 2849563"/>
              <a:gd name="csX72" fmla="*/ 1142206 w 3863975"/>
              <a:gd name="csY72" fmla="*/ 1893094 h 2849563"/>
              <a:gd name="csX73" fmla="*/ 1142207 w 3863975"/>
              <a:gd name="csY73" fmla="*/ 1814512 h 2849563"/>
              <a:gd name="csX74" fmla="*/ 1068389 w 3863975"/>
              <a:gd name="csY74" fmla="*/ 1752600 h 2849563"/>
              <a:gd name="csX75" fmla="*/ 1099343 w 3863975"/>
              <a:gd name="csY75" fmla="*/ 1690687 h 2849563"/>
              <a:gd name="csX76" fmla="*/ 963613 w 3863975"/>
              <a:gd name="csY76" fmla="*/ 1628775 h 2849563"/>
              <a:gd name="csX77" fmla="*/ 1058863 w 3863975"/>
              <a:gd name="csY77" fmla="*/ 1593056 h 2849563"/>
              <a:gd name="csX78" fmla="*/ 1196975 w 3863975"/>
              <a:gd name="csY78" fmla="*/ 1621631 h 2849563"/>
              <a:gd name="csX79" fmla="*/ 1397000 w 3863975"/>
              <a:gd name="csY79" fmla="*/ 1452563 h 2849563"/>
              <a:gd name="csX80" fmla="*/ 1398587 w 3863975"/>
              <a:gd name="csY80" fmla="*/ 1353344 h 2849563"/>
              <a:gd name="csX81" fmla="*/ 1485107 w 3863975"/>
              <a:gd name="csY81" fmla="*/ 1364457 h 2849563"/>
              <a:gd name="csX82" fmla="*/ 1701800 w 3863975"/>
              <a:gd name="csY82" fmla="*/ 1133475 h 2849563"/>
              <a:gd name="csX83" fmla="*/ 1806575 w 3863975"/>
              <a:gd name="csY83" fmla="*/ 1114426 h 2849563"/>
              <a:gd name="csX84" fmla="*/ 1782763 w 3863975"/>
              <a:gd name="csY84" fmla="*/ 1007269 h 2849563"/>
              <a:gd name="csX85" fmla="*/ 1585119 w 3863975"/>
              <a:gd name="csY85" fmla="*/ 1012032 h 2849563"/>
              <a:gd name="csX86" fmla="*/ 1511299 w 3863975"/>
              <a:gd name="csY86" fmla="*/ 1114425 h 2849563"/>
              <a:gd name="csX87" fmla="*/ 1227138 w 3863975"/>
              <a:gd name="csY87" fmla="*/ 1216025 h 2849563"/>
              <a:gd name="csX88" fmla="*/ 1042988 w 3863975"/>
              <a:gd name="csY88" fmla="*/ 1046163 h 2849563"/>
              <a:gd name="csX89" fmla="*/ 1026319 w 3863975"/>
              <a:gd name="csY89" fmla="*/ 935832 h 2849563"/>
              <a:gd name="csX90" fmla="*/ 900112 w 3863975"/>
              <a:gd name="csY90" fmla="*/ 1057275 h 2849563"/>
              <a:gd name="csX91" fmla="*/ 1051718 w 3863975"/>
              <a:gd name="csY91" fmla="*/ 1276349 h 2849563"/>
              <a:gd name="csX92" fmla="*/ 892175 w 3863975"/>
              <a:gd name="csY92" fmla="*/ 1328738 h 2849563"/>
              <a:gd name="csX93" fmla="*/ 768350 w 3863975"/>
              <a:gd name="csY93" fmla="*/ 1260475 h 2849563"/>
              <a:gd name="csX94" fmla="*/ 633413 w 3863975"/>
              <a:gd name="csY94" fmla="*/ 1281113 h 2849563"/>
              <a:gd name="csX95" fmla="*/ 517525 w 3863975"/>
              <a:gd name="csY95" fmla="*/ 1339849 h 2849563"/>
              <a:gd name="csX96" fmla="*/ 434975 w 3863975"/>
              <a:gd name="csY96" fmla="*/ 1530349 h 2849563"/>
              <a:gd name="csX97" fmla="*/ 0 w 3863975"/>
              <a:gd name="csY97" fmla="*/ 1571625 h 2849563"/>
              <a:gd name="csX98" fmla="*/ 130175 w 3863975"/>
              <a:gd name="csY98" fmla="*/ 1763712 h 2849563"/>
              <a:gd name="csX99" fmla="*/ 217488 w 3863975"/>
              <a:gd name="csY99" fmla="*/ 1854200 h 2849563"/>
              <a:gd name="csX100" fmla="*/ 582613 w 3863975"/>
              <a:gd name="csY100" fmla="*/ 1743075 h 2849563"/>
              <a:gd name="csX101" fmla="*/ 544513 w 3863975"/>
              <a:gd name="csY101" fmla="*/ 1966912 h 2849563"/>
              <a:gd name="csX102" fmla="*/ 249238 w 3863975"/>
              <a:gd name="csY102" fmla="*/ 2166938 h 2849563"/>
              <a:gd name="csX103" fmla="*/ 44450 w 3863975"/>
              <a:gd name="csY103" fmla="*/ 2476500 h 2849563"/>
              <a:gd name="csX104" fmla="*/ 44450 w 3863975"/>
              <a:gd name="csY104" fmla="*/ 2619375 h 2849563"/>
              <a:gd name="csX105" fmla="*/ 92075 w 3863975"/>
              <a:gd name="csY105" fmla="*/ 2676525 h 2849563"/>
              <a:gd name="csX106" fmla="*/ 163513 w 3863975"/>
              <a:gd name="csY106" fmla="*/ 2595563 h 2849563"/>
              <a:gd name="csX107" fmla="*/ 258763 w 3863975"/>
              <a:gd name="csY107" fmla="*/ 2552700 h 2849563"/>
              <a:gd name="csX108" fmla="*/ 406400 w 3863975"/>
              <a:gd name="csY108" fmla="*/ 2543176 h 2849563"/>
              <a:gd name="csX109" fmla="*/ 525463 w 3863975"/>
              <a:gd name="csY109" fmla="*/ 2462213 h 2849563"/>
              <a:gd name="csX110" fmla="*/ 668337 w 3863975"/>
              <a:gd name="csY110" fmla="*/ 2443163 h 2849563"/>
              <a:gd name="csX111" fmla="*/ 749300 w 3863975"/>
              <a:gd name="csY111" fmla="*/ 2457450 h 2849563"/>
              <a:gd name="csX112" fmla="*/ 920750 w 3863975"/>
              <a:gd name="csY112" fmla="*/ 2495550 h 2849563"/>
              <a:gd name="csX113" fmla="*/ 1011238 w 3863975"/>
              <a:gd name="csY113" fmla="*/ 2486025 h 2849563"/>
              <a:gd name="csX114" fmla="*/ 1220787 w 3863975"/>
              <a:gd name="csY114" fmla="*/ 2514600 h 2849563"/>
              <a:gd name="csX115" fmla="*/ 1371600 w 3863975"/>
              <a:gd name="csY115" fmla="*/ 2527300 h 2849563"/>
              <a:gd name="csX116" fmla="*/ 1495426 w 3863975"/>
              <a:gd name="csY116" fmla="*/ 2635250 h 2849563"/>
              <a:gd name="csX117" fmla="*/ 1739901 w 3863975"/>
              <a:gd name="csY117" fmla="*/ 2727326 h 2849563"/>
              <a:gd name="csX118" fmla="*/ 1951038 w 3863975"/>
              <a:gd name="csY118" fmla="*/ 2679700 h 2849563"/>
              <a:gd name="csX119" fmla="*/ 2000250 w 3863975"/>
              <a:gd name="csY119" fmla="*/ 2451100 h 2849563"/>
              <a:gd name="csX120" fmla="*/ 2141538 w 3863975"/>
              <a:gd name="csY120" fmla="*/ 2454275 h 2849563"/>
              <a:gd name="csX121" fmla="*/ 2173288 w 3863975"/>
              <a:gd name="csY121" fmla="*/ 2566988 h 2849563"/>
              <a:gd name="csX122" fmla="*/ 2149475 w 3863975"/>
              <a:gd name="csY122" fmla="*/ 2647950 h 2849563"/>
              <a:gd name="csX123" fmla="*/ 2187575 w 3863975"/>
              <a:gd name="csY123" fmla="*/ 2709863 h 2849563"/>
              <a:gd name="csX124" fmla="*/ 2303463 w 3863975"/>
              <a:gd name="csY124" fmla="*/ 2849563 h 2849563"/>
              <a:gd name="csX125" fmla="*/ 2609850 w 3863975"/>
              <a:gd name="csY125" fmla="*/ 2816224 h 2849563"/>
              <a:gd name="csX126" fmla="*/ 2693988 w 3863975"/>
              <a:gd name="csY126" fmla="*/ 2703512 h 2849563"/>
              <a:gd name="csX127" fmla="*/ 2462213 w 3863975"/>
              <a:gd name="csY127" fmla="*/ 2525713 h 2849563"/>
              <a:gd name="csX128" fmla="*/ 2624137 w 3863975"/>
              <a:gd name="csY128" fmla="*/ 2359024 h 2849563"/>
              <a:gd name="csX129" fmla="*/ 2901950 w 3863975"/>
              <a:gd name="csY129" fmla="*/ 2552700 h 2849563"/>
              <a:gd name="csX130" fmla="*/ 3230562 w 3863975"/>
              <a:gd name="csY130" fmla="*/ 2743200 h 2849563"/>
              <a:gd name="csX131" fmla="*/ 3259138 w 3863975"/>
              <a:gd name="csY131" fmla="*/ 2647950 h 2849563"/>
              <a:gd name="csX132" fmla="*/ 3382963 w 3863975"/>
              <a:gd name="csY132" fmla="*/ 2524124 h 2849563"/>
              <a:gd name="csX133" fmla="*/ 3687763 w 386397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85725 w 3819525"/>
              <a:gd name="csY98" fmla="*/ 176371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66788 w 3819525"/>
              <a:gd name="csY113" fmla="*/ 2486025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66788 w 3819525"/>
              <a:gd name="csY113" fmla="*/ 2486025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211262 w 3819525"/>
              <a:gd name="csY114" fmla="*/ 2387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211262 w 3819525"/>
              <a:gd name="csY114" fmla="*/ 238760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855662 w 3819525"/>
              <a:gd name="csY89" fmla="*/ 1057275 h 2849563"/>
              <a:gd name="csX90" fmla="*/ 1007268 w 3819525"/>
              <a:gd name="csY90" fmla="*/ 1276349 h 2849563"/>
              <a:gd name="csX91" fmla="*/ 847725 w 3819525"/>
              <a:gd name="csY91" fmla="*/ 1328738 h 2849563"/>
              <a:gd name="csX92" fmla="*/ 723900 w 3819525"/>
              <a:gd name="csY92" fmla="*/ 1260475 h 2849563"/>
              <a:gd name="csX93" fmla="*/ 588963 w 3819525"/>
              <a:gd name="csY93" fmla="*/ 1281113 h 2849563"/>
              <a:gd name="csX94" fmla="*/ 473075 w 3819525"/>
              <a:gd name="csY94" fmla="*/ 1339849 h 2849563"/>
              <a:gd name="csX95" fmla="*/ 390525 w 3819525"/>
              <a:gd name="csY95" fmla="*/ 1530349 h 2849563"/>
              <a:gd name="csX96" fmla="*/ 187325 w 3819525"/>
              <a:gd name="csY96" fmla="*/ 1581150 h 2849563"/>
              <a:gd name="csX97" fmla="*/ 149225 w 3819525"/>
              <a:gd name="csY97" fmla="*/ 1757362 h 2849563"/>
              <a:gd name="csX98" fmla="*/ 173038 w 3819525"/>
              <a:gd name="csY98" fmla="*/ 1854200 h 2849563"/>
              <a:gd name="csX99" fmla="*/ 538163 w 3819525"/>
              <a:gd name="csY99" fmla="*/ 1743075 h 2849563"/>
              <a:gd name="csX100" fmla="*/ 500063 w 3819525"/>
              <a:gd name="csY100" fmla="*/ 1966912 h 2849563"/>
              <a:gd name="csX101" fmla="*/ 204788 w 3819525"/>
              <a:gd name="csY101" fmla="*/ 2166938 h 2849563"/>
              <a:gd name="csX102" fmla="*/ 0 w 3819525"/>
              <a:gd name="csY102" fmla="*/ 2476500 h 2849563"/>
              <a:gd name="csX103" fmla="*/ 0 w 3819525"/>
              <a:gd name="csY103" fmla="*/ 2619375 h 2849563"/>
              <a:gd name="csX104" fmla="*/ 47625 w 3819525"/>
              <a:gd name="csY104" fmla="*/ 2676525 h 2849563"/>
              <a:gd name="csX105" fmla="*/ 119063 w 3819525"/>
              <a:gd name="csY105" fmla="*/ 2595563 h 2849563"/>
              <a:gd name="csX106" fmla="*/ 214313 w 3819525"/>
              <a:gd name="csY106" fmla="*/ 2552700 h 2849563"/>
              <a:gd name="csX107" fmla="*/ 361950 w 3819525"/>
              <a:gd name="csY107" fmla="*/ 2543176 h 2849563"/>
              <a:gd name="csX108" fmla="*/ 481013 w 3819525"/>
              <a:gd name="csY108" fmla="*/ 2462213 h 2849563"/>
              <a:gd name="csX109" fmla="*/ 623887 w 3819525"/>
              <a:gd name="csY109" fmla="*/ 2443163 h 2849563"/>
              <a:gd name="csX110" fmla="*/ 704850 w 3819525"/>
              <a:gd name="csY110" fmla="*/ 2457450 h 2849563"/>
              <a:gd name="csX111" fmla="*/ 876300 w 3819525"/>
              <a:gd name="csY111" fmla="*/ 2495550 h 2849563"/>
              <a:gd name="csX112" fmla="*/ 998538 w 3819525"/>
              <a:gd name="csY112" fmla="*/ 2355850 h 2849563"/>
              <a:gd name="csX113" fmla="*/ 1195387 w 3819525"/>
              <a:gd name="csY113" fmla="*/ 2330450 h 2849563"/>
              <a:gd name="csX114" fmla="*/ 1343025 w 3819525"/>
              <a:gd name="csY114" fmla="*/ 2501900 h 2849563"/>
              <a:gd name="csX115" fmla="*/ 1450976 w 3819525"/>
              <a:gd name="csY115" fmla="*/ 2635250 h 2849563"/>
              <a:gd name="csX116" fmla="*/ 1695451 w 3819525"/>
              <a:gd name="csY116" fmla="*/ 2727326 h 2849563"/>
              <a:gd name="csX117" fmla="*/ 1906588 w 3819525"/>
              <a:gd name="csY117" fmla="*/ 2679700 h 2849563"/>
              <a:gd name="csX118" fmla="*/ 1955800 w 3819525"/>
              <a:gd name="csY118" fmla="*/ 2451100 h 2849563"/>
              <a:gd name="csX119" fmla="*/ 2097088 w 3819525"/>
              <a:gd name="csY119" fmla="*/ 2454275 h 2849563"/>
              <a:gd name="csX120" fmla="*/ 2128838 w 3819525"/>
              <a:gd name="csY120" fmla="*/ 2566988 h 2849563"/>
              <a:gd name="csX121" fmla="*/ 2105025 w 3819525"/>
              <a:gd name="csY121" fmla="*/ 2647950 h 2849563"/>
              <a:gd name="csX122" fmla="*/ 2143125 w 3819525"/>
              <a:gd name="csY122" fmla="*/ 2709863 h 2849563"/>
              <a:gd name="csX123" fmla="*/ 2259013 w 3819525"/>
              <a:gd name="csY123" fmla="*/ 2849563 h 2849563"/>
              <a:gd name="csX124" fmla="*/ 2565400 w 3819525"/>
              <a:gd name="csY124" fmla="*/ 2816224 h 2849563"/>
              <a:gd name="csX125" fmla="*/ 2649538 w 3819525"/>
              <a:gd name="csY125" fmla="*/ 2703512 h 2849563"/>
              <a:gd name="csX126" fmla="*/ 2417763 w 3819525"/>
              <a:gd name="csY126" fmla="*/ 2525713 h 2849563"/>
              <a:gd name="csX127" fmla="*/ 2579687 w 3819525"/>
              <a:gd name="csY127" fmla="*/ 2359024 h 2849563"/>
              <a:gd name="csX128" fmla="*/ 2857500 w 3819525"/>
              <a:gd name="csY128" fmla="*/ 2552700 h 2849563"/>
              <a:gd name="csX129" fmla="*/ 3186112 w 3819525"/>
              <a:gd name="csY129" fmla="*/ 2743200 h 2849563"/>
              <a:gd name="csX130" fmla="*/ 3214688 w 3819525"/>
              <a:gd name="csY130" fmla="*/ 2647950 h 2849563"/>
              <a:gd name="csX131" fmla="*/ 3338513 w 3819525"/>
              <a:gd name="csY131" fmla="*/ 2524124 h 2849563"/>
              <a:gd name="csX132" fmla="*/ 3643313 w 3819525"/>
              <a:gd name="csY132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855662 w 3819525"/>
              <a:gd name="csY88" fmla="*/ 105727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00063 w 3819525"/>
              <a:gd name="csY99" fmla="*/ 1966912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00063 w 3819525"/>
              <a:gd name="csY99" fmla="*/ 1966912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19113 w 3819525"/>
              <a:gd name="csY99" fmla="*/ 2171700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19113 w 3819525"/>
              <a:gd name="csY99" fmla="*/ 2171700 h 2849563"/>
              <a:gd name="csX100" fmla="*/ 361950 w 3819525"/>
              <a:gd name="csY100" fmla="*/ 22812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361950 w 3819525"/>
              <a:gd name="csY100" fmla="*/ 22812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333375 w 3819525"/>
              <a:gd name="csY96" fmla="*/ 17446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22288 w 3819525"/>
              <a:gd name="csY98" fmla="*/ 1955800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22288 w 3819525"/>
              <a:gd name="csY98" fmla="*/ 1955800 h 2849563"/>
              <a:gd name="csX99" fmla="*/ 609600 w 3819525"/>
              <a:gd name="csY99" fmla="*/ 2136775 h 2849563"/>
              <a:gd name="csX100" fmla="*/ 595313 w 3819525"/>
              <a:gd name="csY100" fmla="*/ 2339975 h 2849563"/>
              <a:gd name="csX101" fmla="*/ 120650 w 3819525"/>
              <a:gd name="csY101" fmla="*/ 2379663 h 2849563"/>
              <a:gd name="csX102" fmla="*/ 0 w 3819525"/>
              <a:gd name="csY102" fmla="*/ 2476500 h 2849563"/>
              <a:gd name="csX103" fmla="*/ 0 w 3819525"/>
              <a:gd name="csY103" fmla="*/ 2619375 h 2849563"/>
              <a:gd name="csX104" fmla="*/ 47625 w 3819525"/>
              <a:gd name="csY104" fmla="*/ 2676525 h 2849563"/>
              <a:gd name="csX105" fmla="*/ 119063 w 3819525"/>
              <a:gd name="csY105" fmla="*/ 2595563 h 2849563"/>
              <a:gd name="csX106" fmla="*/ 214313 w 3819525"/>
              <a:gd name="csY106" fmla="*/ 2552700 h 2849563"/>
              <a:gd name="csX107" fmla="*/ 361950 w 3819525"/>
              <a:gd name="csY107" fmla="*/ 2543176 h 2849563"/>
              <a:gd name="csX108" fmla="*/ 481013 w 3819525"/>
              <a:gd name="csY108" fmla="*/ 2462213 h 2849563"/>
              <a:gd name="csX109" fmla="*/ 623887 w 3819525"/>
              <a:gd name="csY109" fmla="*/ 2443163 h 2849563"/>
              <a:gd name="csX110" fmla="*/ 704850 w 3819525"/>
              <a:gd name="csY110" fmla="*/ 2457450 h 2849563"/>
              <a:gd name="csX111" fmla="*/ 876300 w 3819525"/>
              <a:gd name="csY111" fmla="*/ 2495550 h 2849563"/>
              <a:gd name="csX112" fmla="*/ 998538 w 3819525"/>
              <a:gd name="csY112" fmla="*/ 2355850 h 2849563"/>
              <a:gd name="csX113" fmla="*/ 1195387 w 3819525"/>
              <a:gd name="csY113" fmla="*/ 2330450 h 2849563"/>
              <a:gd name="csX114" fmla="*/ 1343025 w 3819525"/>
              <a:gd name="csY114" fmla="*/ 2501900 h 2849563"/>
              <a:gd name="csX115" fmla="*/ 1450976 w 3819525"/>
              <a:gd name="csY115" fmla="*/ 2635250 h 2849563"/>
              <a:gd name="csX116" fmla="*/ 1695451 w 3819525"/>
              <a:gd name="csY116" fmla="*/ 2727326 h 2849563"/>
              <a:gd name="csX117" fmla="*/ 1906588 w 3819525"/>
              <a:gd name="csY117" fmla="*/ 2679700 h 2849563"/>
              <a:gd name="csX118" fmla="*/ 1955800 w 3819525"/>
              <a:gd name="csY118" fmla="*/ 2451100 h 2849563"/>
              <a:gd name="csX119" fmla="*/ 2097088 w 3819525"/>
              <a:gd name="csY119" fmla="*/ 2454275 h 2849563"/>
              <a:gd name="csX120" fmla="*/ 2128838 w 3819525"/>
              <a:gd name="csY120" fmla="*/ 2566988 h 2849563"/>
              <a:gd name="csX121" fmla="*/ 2105025 w 3819525"/>
              <a:gd name="csY121" fmla="*/ 2647950 h 2849563"/>
              <a:gd name="csX122" fmla="*/ 2143125 w 3819525"/>
              <a:gd name="csY122" fmla="*/ 2709863 h 2849563"/>
              <a:gd name="csX123" fmla="*/ 2259013 w 3819525"/>
              <a:gd name="csY123" fmla="*/ 2849563 h 2849563"/>
              <a:gd name="csX124" fmla="*/ 2565400 w 3819525"/>
              <a:gd name="csY124" fmla="*/ 2816224 h 2849563"/>
              <a:gd name="csX125" fmla="*/ 2649538 w 3819525"/>
              <a:gd name="csY125" fmla="*/ 2703512 h 2849563"/>
              <a:gd name="csX126" fmla="*/ 2417763 w 3819525"/>
              <a:gd name="csY126" fmla="*/ 2525713 h 2849563"/>
              <a:gd name="csX127" fmla="*/ 2579687 w 3819525"/>
              <a:gd name="csY127" fmla="*/ 2359024 h 2849563"/>
              <a:gd name="csX128" fmla="*/ 2857500 w 3819525"/>
              <a:gd name="csY128" fmla="*/ 2552700 h 2849563"/>
              <a:gd name="csX129" fmla="*/ 3186112 w 3819525"/>
              <a:gd name="csY129" fmla="*/ 2743200 h 2849563"/>
              <a:gd name="csX130" fmla="*/ 3214688 w 3819525"/>
              <a:gd name="csY130" fmla="*/ 2647950 h 2849563"/>
              <a:gd name="csX131" fmla="*/ 3338513 w 3819525"/>
              <a:gd name="csY131" fmla="*/ 2524124 h 2849563"/>
              <a:gd name="csX132" fmla="*/ 3643313 w 3819525"/>
              <a:gd name="csY132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155575 w 3819525"/>
              <a:gd name="csY98" fmla="*/ 211772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15900 w 3819525"/>
              <a:gd name="csY98" fmla="*/ 19716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41300 w 3819525"/>
              <a:gd name="csY98" fmla="*/ 21748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24262 w 3819525"/>
              <a:gd name="csY7" fmla="*/ 178752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56806 w 3819525"/>
              <a:gd name="csY6" fmla="*/ 1875632 h 2849563"/>
              <a:gd name="csX7" fmla="*/ 3624262 w 3819525"/>
              <a:gd name="csY7" fmla="*/ 178752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</a:cxnLst>
            <a:rect l="l" t="t" r="r" b="b"/>
            <a:pathLst>
              <a:path w="3819525" h="2849563">
                <a:moveTo>
                  <a:pt x="3643313" y="2366963"/>
                </a:moveTo>
                <a:lnTo>
                  <a:pt x="3643313" y="2366963"/>
                </a:lnTo>
                <a:lnTo>
                  <a:pt x="3795713" y="2266950"/>
                </a:lnTo>
                <a:lnTo>
                  <a:pt x="3819525" y="2181225"/>
                </a:lnTo>
                <a:lnTo>
                  <a:pt x="3679032" y="2035969"/>
                </a:lnTo>
                <a:lnTo>
                  <a:pt x="3695700" y="1962150"/>
                </a:lnTo>
                <a:lnTo>
                  <a:pt x="3656806" y="1875632"/>
                </a:lnTo>
                <a:lnTo>
                  <a:pt x="3624262" y="1787525"/>
                </a:lnTo>
                <a:lnTo>
                  <a:pt x="3597275" y="1709738"/>
                </a:lnTo>
                <a:lnTo>
                  <a:pt x="3605213" y="1652588"/>
                </a:lnTo>
                <a:lnTo>
                  <a:pt x="3605213" y="1574007"/>
                </a:lnTo>
                <a:lnTo>
                  <a:pt x="3576638" y="1443038"/>
                </a:lnTo>
                <a:lnTo>
                  <a:pt x="3514725" y="1347788"/>
                </a:lnTo>
                <a:lnTo>
                  <a:pt x="3471863" y="1257300"/>
                </a:lnTo>
                <a:lnTo>
                  <a:pt x="3467100" y="1171575"/>
                </a:lnTo>
                <a:lnTo>
                  <a:pt x="3529013" y="1138238"/>
                </a:lnTo>
                <a:lnTo>
                  <a:pt x="3600450" y="1181100"/>
                </a:lnTo>
                <a:lnTo>
                  <a:pt x="3648075" y="1138238"/>
                </a:lnTo>
                <a:lnTo>
                  <a:pt x="3671888" y="1042988"/>
                </a:lnTo>
                <a:lnTo>
                  <a:pt x="3629025" y="942975"/>
                </a:lnTo>
                <a:lnTo>
                  <a:pt x="3590925" y="881062"/>
                </a:lnTo>
                <a:lnTo>
                  <a:pt x="3548063" y="850106"/>
                </a:lnTo>
                <a:lnTo>
                  <a:pt x="3490913" y="738188"/>
                </a:lnTo>
                <a:lnTo>
                  <a:pt x="3414713" y="666750"/>
                </a:lnTo>
                <a:lnTo>
                  <a:pt x="3262313" y="633413"/>
                </a:lnTo>
                <a:lnTo>
                  <a:pt x="3114675" y="623888"/>
                </a:lnTo>
                <a:lnTo>
                  <a:pt x="3105150" y="552450"/>
                </a:lnTo>
                <a:lnTo>
                  <a:pt x="3057525" y="447675"/>
                </a:lnTo>
                <a:lnTo>
                  <a:pt x="3086100" y="371475"/>
                </a:lnTo>
                <a:lnTo>
                  <a:pt x="3124200" y="300038"/>
                </a:lnTo>
                <a:lnTo>
                  <a:pt x="3119438" y="238125"/>
                </a:lnTo>
                <a:lnTo>
                  <a:pt x="3095625" y="176213"/>
                </a:lnTo>
                <a:lnTo>
                  <a:pt x="3086100" y="133350"/>
                </a:lnTo>
                <a:lnTo>
                  <a:pt x="3024188" y="76200"/>
                </a:lnTo>
                <a:lnTo>
                  <a:pt x="2990850" y="0"/>
                </a:lnTo>
                <a:lnTo>
                  <a:pt x="2895600" y="28575"/>
                </a:lnTo>
                <a:lnTo>
                  <a:pt x="2767013" y="23813"/>
                </a:lnTo>
                <a:lnTo>
                  <a:pt x="2581275" y="33338"/>
                </a:lnTo>
                <a:lnTo>
                  <a:pt x="2459038" y="215900"/>
                </a:lnTo>
                <a:lnTo>
                  <a:pt x="2624138" y="271463"/>
                </a:lnTo>
                <a:lnTo>
                  <a:pt x="2650332" y="335757"/>
                </a:lnTo>
                <a:lnTo>
                  <a:pt x="2563812" y="413544"/>
                </a:lnTo>
                <a:lnTo>
                  <a:pt x="2586038" y="471488"/>
                </a:lnTo>
                <a:lnTo>
                  <a:pt x="2524125" y="490538"/>
                </a:lnTo>
                <a:lnTo>
                  <a:pt x="2457450" y="533400"/>
                </a:lnTo>
                <a:lnTo>
                  <a:pt x="2359025" y="566738"/>
                </a:lnTo>
                <a:lnTo>
                  <a:pt x="2595563" y="722313"/>
                </a:lnTo>
                <a:lnTo>
                  <a:pt x="2466975" y="822325"/>
                </a:lnTo>
                <a:lnTo>
                  <a:pt x="2325688" y="784225"/>
                </a:lnTo>
                <a:lnTo>
                  <a:pt x="2279650" y="1039813"/>
                </a:lnTo>
                <a:lnTo>
                  <a:pt x="2162176" y="1065213"/>
                </a:lnTo>
                <a:cubicBezTo>
                  <a:pt x="1947334" y="1003830"/>
                  <a:pt x="2103967" y="1028171"/>
                  <a:pt x="1922463" y="1004888"/>
                </a:cubicBezTo>
                <a:lnTo>
                  <a:pt x="1902618" y="1081089"/>
                </a:lnTo>
                <a:cubicBezTo>
                  <a:pt x="1902618" y="1080295"/>
                  <a:pt x="2028825" y="1134268"/>
                  <a:pt x="2028825" y="1133474"/>
                </a:cubicBezTo>
                <a:lnTo>
                  <a:pt x="2035969" y="1240631"/>
                </a:lnTo>
                <a:lnTo>
                  <a:pt x="2140744" y="1414462"/>
                </a:lnTo>
                <a:lnTo>
                  <a:pt x="2362200" y="1393032"/>
                </a:lnTo>
                <a:lnTo>
                  <a:pt x="2402679" y="1473994"/>
                </a:lnTo>
                <a:lnTo>
                  <a:pt x="2321718" y="1531144"/>
                </a:lnTo>
                <a:cubicBezTo>
                  <a:pt x="2321718" y="1530350"/>
                  <a:pt x="2176463" y="1512888"/>
                  <a:pt x="2176463" y="1512094"/>
                </a:cubicBezTo>
                <a:lnTo>
                  <a:pt x="2138363" y="1581150"/>
                </a:lnTo>
                <a:lnTo>
                  <a:pt x="2066925" y="1569243"/>
                </a:lnTo>
                <a:lnTo>
                  <a:pt x="1988344" y="1476375"/>
                </a:lnTo>
                <a:lnTo>
                  <a:pt x="1526382" y="1685926"/>
                </a:lnTo>
                <a:lnTo>
                  <a:pt x="1443038" y="1654969"/>
                </a:lnTo>
                <a:lnTo>
                  <a:pt x="1359693" y="1688307"/>
                </a:lnTo>
                <a:lnTo>
                  <a:pt x="1464468" y="1952624"/>
                </a:lnTo>
                <a:lnTo>
                  <a:pt x="1238250" y="2193131"/>
                </a:lnTo>
                <a:lnTo>
                  <a:pt x="1083469" y="1993106"/>
                </a:lnTo>
                <a:lnTo>
                  <a:pt x="992982" y="2085976"/>
                </a:lnTo>
                <a:lnTo>
                  <a:pt x="966787" y="2057400"/>
                </a:lnTo>
                <a:lnTo>
                  <a:pt x="1026319" y="1957387"/>
                </a:lnTo>
                <a:lnTo>
                  <a:pt x="1097756" y="1893094"/>
                </a:lnTo>
                <a:cubicBezTo>
                  <a:pt x="1097756" y="1866900"/>
                  <a:pt x="1097757" y="1840706"/>
                  <a:pt x="1097757" y="1814512"/>
                </a:cubicBezTo>
                <a:lnTo>
                  <a:pt x="1023939" y="1752600"/>
                </a:lnTo>
                <a:lnTo>
                  <a:pt x="1054893" y="1690687"/>
                </a:lnTo>
                <a:lnTo>
                  <a:pt x="919163" y="1628775"/>
                </a:lnTo>
                <a:lnTo>
                  <a:pt x="1014413" y="1593056"/>
                </a:lnTo>
                <a:lnTo>
                  <a:pt x="1152525" y="1621631"/>
                </a:lnTo>
                <a:lnTo>
                  <a:pt x="1352550" y="1452563"/>
                </a:lnTo>
                <a:lnTo>
                  <a:pt x="1354137" y="1353344"/>
                </a:lnTo>
                <a:lnTo>
                  <a:pt x="1440657" y="1364457"/>
                </a:lnTo>
                <a:lnTo>
                  <a:pt x="1657350" y="1133475"/>
                </a:lnTo>
                <a:lnTo>
                  <a:pt x="1762125" y="1114426"/>
                </a:lnTo>
                <a:lnTo>
                  <a:pt x="1738313" y="1007269"/>
                </a:lnTo>
                <a:lnTo>
                  <a:pt x="1540669" y="1012032"/>
                </a:lnTo>
                <a:lnTo>
                  <a:pt x="1466849" y="1114425"/>
                </a:lnTo>
                <a:lnTo>
                  <a:pt x="1182688" y="1216025"/>
                </a:lnTo>
                <a:lnTo>
                  <a:pt x="1065212" y="1139825"/>
                </a:lnTo>
                <a:lnTo>
                  <a:pt x="1007268" y="1276349"/>
                </a:lnTo>
                <a:lnTo>
                  <a:pt x="847725" y="1328738"/>
                </a:lnTo>
                <a:lnTo>
                  <a:pt x="793750" y="1352550"/>
                </a:lnTo>
                <a:lnTo>
                  <a:pt x="715963" y="1385888"/>
                </a:lnTo>
                <a:lnTo>
                  <a:pt x="628650" y="1460499"/>
                </a:lnTo>
                <a:lnTo>
                  <a:pt x="606425" y="1523999"/>
                </a:lnTo>
                <a:lnTo>
                  <a:pt x="549275" y="1666875"/>
                </a:lnTo>
                <a:cubicBezTo>
                  <a:pt x="550333" y="1715029"/>
                  <a:pt x="373592" y="1756833"/>
                  <a:pt x="374650" y="1804987"/>
                </a:cubicBezTo>
                <a:lnTo>
                  <a:pt x="150813" y="2133600"/>
                </a:lnTo>
                <a:lnTo>
                  <a:pt x="209550" y="2136775"/>
                </a:lnTo>
                <a:lnTo>
                  <a:pt x="522288" y="1955800"/>
                </a:lnTo>
                <a:cubicBezTo>
                  <a:pt x="539750" y="2054225"/>
                  <a:pt x="649288" y="2038350"/>
                  <a:pt x="666750" y="2136775"/>
                </a:cubicBezTo>
                <a:lnTo>
                  <a:pt x="595313" y="2339975"/>
                </a:lnTo>
                <a:lnTo>
                  <a:pt x="120650" y="2379663"/>
                </a:lnTo>
                <a:lnTo>
                  <a:pt x="0" y="2476500"/>
                </a:lnTo>
                <a:lnTo>
                  <a:pt x="0" y="2619375"/>
                </a:lnTo>
                <a:lnTo>
                  <a:pt x="47625" y="2676525"/>
                </a:lnTo>
                <a:lnTo>
                  <a:pt x="119063" y="2595563"/>
                </a:lnTo>
                <a:lnTo>
                  <a:pt x="214313" y="2552700"/>
                </a:lnTo>
                <a:lnTo>
                  <a:pt x="361950" y="2543176"/>
                </a:lnTo>
                <a:lnTo>
                  <a:pt x="481013" y="2462213"/>
                </a:lnTo>
                <a:lnTo>
                  <a:pt x="623887" y="2443163"/>
                </a:lnTo>
                <a:lnTo>
                  <a:pt x="704850" y="2457450"/>
                </a:lnTo>
                <a:lnTo>
                  <a:pt x="876300" y="2495550"/>
                </a:lnTo>
                <a:lnTo>
                  <a:pt x="998538" y="2355850"/>
                </a:lnTo>
                <a:lnTo>
                  <a:pt x="1195387" y="2330450"/>
                </a:lnTo>
                <a:lnTo>
                  <a:pt x="1343025" y="2501900"/>
                </a:lnTo>
                <a:lnTo>
                  <a:pt x="1450976" y="2635250"/>
                </a:lnTo>
                <a:lnTo>
                  <a:pt x="1695451" y="2727326"/>
                </a:lnTo>
                <a:lnTo>
                  <a:pt x="1906588" y="2679700"/>
                </a:lnTo>
                <a:lnTo>
                  <a:pt x="1955800" y="2451100"/>
                </a:lnTo>
                <a:lnTo>
                  <a:pt x="2097088" y="2454275"/>
                </a:lnTo>
                <a:lnTo>
                  <a:pt x="2128838" y="2566988"/>
                </a:lnTo>
                <a:lnTo>
                  <a:pt x="2105025" y="2647950"/>
                </a:lnTo>
                <a:lnTo>
                  <a:pt x="2143125" y="2709863"/>
                </a:lnTo>
                <a:lnTo>
                  <a:pt x="2259013" y="2849563"/>
                </a:lnTo>
                <a:lnTo>
                  <a:pt x="2565400" y="2816224"/>
                </a:lnTo>
                <a:lnTo>
                  <a:pt x="2649538" y="2703512"/>
                </a:lnTo>
                <a:lnTo>
                  <a:pt x="2449513" y="2532063"/>
                </a:lnTo>
                <a:lnTo>
                  <a:pt x="2595562" y="2416174"/>
                </a:lnTo>
                <a:lnTo>
                  <a:pt x="2857500" y="2552700"/>
                </a:lnTo>
                <a:lnTo>
                  <a:pt x="3154362" y="2717800"/>
                </a:lnTo>
                <a:lnTo>
                  <a:pt x="3214688" y="2606675"/>
                </a:lnTo>
                <a:lnTo>
                  <a:pt x="3338513" y="2524124"/>
                </a:lnTo>
                <a:lnTo>
                  <a:pt x="3643313" y="2366963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0A2DC7A-F61C-EDD7-6DB8-C26A48F63549}"/>
              </a:ext>
            </a:extLst>
          </p:cNvPr>
          <p:cNvSpPr/>
          <p:nvPr/>
        </p:nvSpPr>
        <p:spPr>
          <a:xfrm>
            <a:off x="5619743" y="3605213"/>
            <a:ext cx="1302551" cy="1469231"/>
          </a:xfrm>
          <a:custGeom>
            <a:avLst/>
            <a:gdLst>
              <a:gd name="csX0" fmla="*/ 1095375 w 1243013"/>
              <a:gd name="csY0" fmla="*/ 0 h 1469231"/>
              <a:gd name="csX1" fmla="*/ 1145382 w 1243013"/>
              <a:gd name="csY1" fmla="*/ 97631 h 1469231"/>
              <a:gd name="csX2" fmla="*/ 1185863 w 1243013"/>
              <a:gd name="csY2" fmla="*/ 166687 h 1469231"/>
              <a:gd name="csX3" fmla="*/ 1243013 w 1243013"/>
              <a:gd name="csY3" fmla="*/ 238125 h 1469231"/>
              <a:gd name="csX4" fmla="*/ 1214438 w 1243013"/>
              <a:gd name="csY4" fmla="*/ 302418 h 1469231"/>
              <a:gd name="csX5" fmla="*/ 1095375 w 1243013"/>
              <a:gd name="csY5" fmla="*/ 347662 h 1469231"/>
              <a:gd name="csX6" fmla="*/ 1038225 w 1243013"/>
              <a:gd name="csY6" fmla="*/ 392906 h 1469231"/>
              <a:gd name="csX7" fmla="*/ 976313 w 1243013"/>
              <a:gd name="csY7" fmla="*/ 409575 h 1469231"/>
              <a:gd name="csX8" fmla="*/ 845344 w 1243013"/>
              <a:gd name="csY8" fmla="*/ 357187 h 1469231"/>
              <a:gd name="csX9" fmla="*/ 776288 w 1243013"/>
              <a:gd name="csY9" fmla="*/ 376237 h 1469231"/>
              <a:gd name="csX10" fmla="*/ 681038 w 1243013"/>
              <a:gd name="csY10" fmla="*/ 376237 h 1469231"/>
              <a:gd name="csX11" fmla="*/ 702469 w 1243013"/>
              <a:gd name="csY11" fmla="*/ 442912 h 1469231"/>
              <a:gd name="csX12" fmla="*/ 716757 w 1243013"/>
              <a:gd name="csY12" fmla="*/ 535781 h 1469231"/>
              <a:gd name="csX13" fmla="*/ 745332 w 1243013"/>
              <a:gd name="csY13" fmla="*/ 576262 h 1469231"/>
              <a:gd name="csX14" fmla="*/ 726282 w 1243013"/>
              <a:gd name="csY14" fmla="*/ 638175 h 1469231"/>
              <a:gd name="csX15" fmla="*/ 657225 w 1243013"/>
              <a:gd name="csY15" fmla="*/ 638175 h 1469231"/>
              <a:gd name="csX16" fmla="*/ 633413 w 1243013"/>
              <a:gd name="csY16" fmla="*/ 673893 h 1469231"/>
              <a:gd name="csX17" fmla="*/ 661988 w 1243013"/>
              <a:gd name="csY17" fmla="*/ 762000 h 1469231"/>
              <a:gd name="csX18" fmla="*/ 650082 w 1243013"/>
              <a:gd name="csY18" fmla="*/ 838200 h 1469231"/>
              <a:gd name="csX19" fmla="*/ 604838 w 1243013"/>
              <a:gd name="csY19" fmla="*/ 826293 h 1469231"/>
              <a:gd name="csX20" fmla="*/ 585788 w 1243013"/>
              <a:gd name="csY20" fmla="*/ 876300 h 1469231"/>
              <a:gd name="csX21" fmla="*/ 826294 w 1243013"/>
              <a:gd name="csY21" fmla="*/ 1133475 h 1469231"/>
              <a:gd name="csX22" fmla="*/ 981075 w 1243013"/>
              <a:gd name="csY22" fmla="*/ 1259681 h 1469231"/>
              <a:gd name="csX23" fmla="*/ 1042988 w 1243013"/>
              <a:gd name="csY23" fmla="*/ 1319212 h 1469231"/>
              <a:gd name="csX24" fmla="*/ 1004888 w 1243013"/>
              <a:gd name="csY24" fmla="*/ 1338262 h 1469231"/>
              <a:gd name="csX25" fmla="*/ 921544 w 1243013"/>
              <a:gd name="csY25" fmla="*/ 1304925 h 1469231"/>
              <a:gd name="csX26" fmla="*/ 914400 w 1243013"/>
              <a:gd name="csY26" fmla="*/ 1333500 h 1469231"/>
              <a:gd name="csX27" fmla="*/ 1016794 w 1243013"/>
              <a:gd name="csY27" fmla="*/ 1421606 h 1469231"/>
              <a:gd name="csX28" fmla="*/ 971550 w 1243013"/>
              <a:gd name="csY28" fmla="*/ 1469231 h 1469231"/>
              <a:gd name="csX29" fmla="*/ 892969 w 1243013"/>
              <a:gd name="csY29" fmla="*/ 1445418 h 1469231"/>
              <a:gd name="csX30" fmla="*/ 826294 w 1243013"/>
              <a:gd name="csY30" fmla="*/ 1395412 h 1469231"/>
              <a:gd name="csX31" fmla="*/ 731044 w 1243013"/>
              <a:gd name="csY31" fmla="*/ 1452562 h 1469231"/>
              <a:gd name="csX32" fmla="*/ 709613 w 1243013"/>
              <a:gd name="csY32" fmla="*/ 1466850 h 1469231"/>
              <a:gd name="csX33" fmla="*/ 466725 w 1243013"/>
              <a:gd name="csY33" fmla="*/ 1278731 h 1469231"/>
              <a:gd name="csX34" fmla="*/ 409575 w 1243013"/>
              <a:gd name="csY34" fmla="*/ 1228725 h 1469231"/>
              <a:gd name="csX35" fmla="*/ 340519 w 1243013"/>
              <a:gd name="csY35" fmla="*/ 1209675 h 1469231"/>
              <a:gd name="csX36" fmla="*/ 273844 w 1243013"/>
              <a:gd name="csY36" fmla="*/ 1202531 h 1469231"/>
              <a:gd name="csX37" fmla="*/ 297657 w 1243013"/>
              <a:gd name="csY37" fmla="*/ 1114425 h 1469231"/>
              <a:gd name="csX38" fmla="*/ 314325 w 1243013"/>
              <a:gd name="csY38" fmla="*/ 1073943 h 1469231"/>
              <a:gd name="csX39" fmla="*/ 252413 w 1243013"/>
              <a:gd name="csY39" fmla="*/ 1000125 h 1469231"/>
              <a:gd name="csX40" fmla="*/ 157163 w 1243013"/>
              <a:gd name="csY40" fmla="*/ 904875 h 1469231"/>
              <a:gd name="csX41" fmla="*/ 80963 w 1243013"/>
              <a:gd name="csY41" fmla="*/ 812006 h 1469231"/>
              <a:gd name="csX42" fmla="*/ 0 w 1243013"/>
              <a:gd name="csY42" fmla="*/ 690562 h 1469231"/>
              <a:gd name="csX43" fmla="*/ 19050 w 1243013"/>
              <a:gd name="csY43" fmla="*/ 602456 h 1469231"/>
              <a:gd name="csX44" fmla="*/ 50007 w 1243013"/>
              <a:gd name="csY44" fmla="*/ 531018 h 1469231"/>
              <a:gd name="csX45" fmla="*/ 4763 w 1243013"/>
              <a:gd name="csY45" fmla="*/ 478631 h 1469231"/>
              <a:gd name="csX46" fmla="*/ 2382 w 1243013"/>
              <a:gd name="csY46" fmla="*/ 388143 h 1469231"/>
              <a:gd name="csX47" fmla="*/ 30957 w 1243013"/>
              <a:gd name="csY47" fmla="*/ 364331 h 1469231"/>
              <a:gd name="csX48" fmla="*/ 85725 w 1243013"/>
              <a:gd name="csY48" fmla="*/ 381000 h 1469231"/>
              <a:gd name="csX49" fmla="*/ 171450 w 1243013"/>
              <a:gd name="csY49" fmla="*/ 402431 h 1469231"/>
              <a:gd name="csX50" fmla="*/ 207169 w 1243013"/>
              <a:gd name="csY50" fmla="*/ 392906 h 1469231"/>
              <a:gd name="csX51" fmla="*/ 188119 w 1243013"/>
              <a:gd name="csY51" fmla="*/ 335756 h 1469231"/>
              <a:gd name="csX52" fmla="*/ 178594 w 1243013"/>
              <a:gd name="csY52" fmla="*/ 276225 h 1469231"/>
              <a:gd name="csX53" fmla="*/ 250032 w 1243013"/>
              <a:gd name="csY53" fmla="*/ 269081 h 1469231"/>
              <a:gd name="csX54" fmla="*/ 300038 w 1243013"/>
              <a:gd name="csY54" fmla="*/ 335756 h 1469231"/>
              <a:gd name="csX55" fmla="*/ 395288 w 1243013"/>
              <a:gd name="csY55" fmla="*/ 352425 h 1469231"/>
              <a:gd name="csX56" fmla="*/ 514350 w 1243013"/>
              <a:gd name="csY56" fmla="*/ 400050 h 1469231"/>
              <a:gd name="csX57" fmla="*/ 566738 w 1243013"/>
              <a:gd name="csY57" fmla="*/ 366712 h 1469231"/>
              <a:gd name="csX58" fmla="*/ 631032 w 1243013"/>
              <a:gd name="csY58" fmla="*/ 283368 h 1469231"/>
              <a:gd name="csX59" fmla="*/ 661988 w 1243013"/>
              <a:gd name="csY59" fmla="*/ 264318 h 1469231"/>
              <a:gd name="csX60" fmla="*/ 726282 w 1243013"/>
              <a:gd name="csY60" fmla="*/ 250031 h 1469231"/>
              <a:gd name="csX61" fmla="*/ 776288 w 1243013"/>
              <a:gd name="csY61" fmla="*/ 204787 h 1469231"/>
              <a:gd name="csX62" fmla="*/ 814388 w 1243013"/>
              <a:gd name="csY62" fmla="*/ 154781 h 1469231"/>
              <a:gd name="csX63" fmla="*/ 833438 w 1243013"/>
              <a:gd name="csY63" fmla="*/ 119062 h 1469231"/>
              <a:gd name="csX64" fmla="*/ 928688 w 1243013"/>
              <a:gd name="csY64" fmla="*/ 88106 h 1469231"/>
              <a:gd name="csX65" fmla="*/ 1002507 w 1243013"/>
              <a:gd name="csY65" fmla="*/ 116681 h 1469231"/>
              <a:gd name="csX66" fmla="*/ 1064419 w 1243013"/>
              <a:gd name="csY66" fmla="*/ 138112 h 1469231"/>
              <a:gd name="csX67" fmla="*/ 1057275 w 1243013"/>
              <a:gd name="csY67" fmla="*/ 69056 h 1469231"/>
              <a:gd name="csX68" fmla="*/ 1035844 w 1243013"/>
              <a:gd name="csY68" fmla="*/ 9525 h 1469231"/>
              <a:gd name="csX69" fmla="*/ 1095375 w 1243013"/>
              <a:gd name="csY69" fmla="*/ 0 h 1469231"/>
              <a:gd name="csX0" fmla="*/ 1095375 w 1243013"/>
              <a:gd name="csY0" fmla="*/ 0 h 1469231"/>
              <a:gd name="csX1" fmla="*/ 1145382 w 1243013"/>
              <a:gd name="csY1" fmla="*/ 97631 h 1469231"/>
              <a:gd name="csX2" fmla="*/ 1185863 w 1243013"/>
              <a:gd name="csY2" fmla="*/ 166687 h 1469231"/>
              <a:gd name="csX3" fmla="*/ 1243013 w 1243013"/>
              <a:gd name="csY3" fmla="*/ 238125 h 1469231"/>
              <a:gd name="csX4" fmla="*/ 1214438 w 1243013"/>
              <a:gd name="csY4" fmla="*/ 302418 h 1469231"/>
              <a:gd name="csX5" fmla="*/ 1095375 w 1243013"/>
              <a:gd name="csY5" fmla="*/ 347662 h 1469231"/>
              <a:gd name="csX6" fmla="*/ 1038225 w 1243013"/>
              <a:gd name="csY6" fmla="*/ 392906 h 1469231"/>
              <a:gd name="csX7" fmla="*/ 976313 w 1243013"/>
              <a:gd name="csY7" fmla="*/ 409575 h 1469231"/>
              <a:gd name="csX8" fmla="*/ 845344 w 1243013"/>
              <a:gd name="csY8" fmla="*/ 357187 h 1469231"/>
              <a:gd name="csX9" fmla="*/ 776288 w 1243013"/>
              <a:gd name="csY9" fmla="*/ 376237 h 1469231"/>
              <a:gd name="csX10" fmla="*/ 681038 w 1243013"/>
              <a:gd name="csY10" fmla="*/ 376237 h 1469231"/>
              <a:gd name="csX11" fmla="*/ 702469 w 1243013"/>
              <a:gd name="csY11" fmla="*/ 442912 h 1469231"/>
              <a:gd name="csX12" fmla="*/ 716757 w 1243013"/>
              <a:gd name="csY12" fmla="*/ 535781 h 1469231"/>
              <a:gd name="csX13" fmla="*/ 745332 w 1243013"/>
              <a:gd name="csY13" fmla="*/ 576262 h 1469231"/>
              <a:gd name="csX14" fmla="*/ 726282 w 1243013"/>
              <a:gd name="csY14" fmla="*/ 638175 h 1469231"/>
              <a:gd name="csX15" fmla="*/ 657225 w 1243013"/>
              <a:gd name="csY15" fmla="*/ 638175 h 1469231"/>
              <a:gd name="csX16" fmla="*/ 633413 w 1243013"/>
              <a:gd name="csY16" fmla="*/ 673893 h 1469231"/>
              <a:gd name="csX17" fmla="*/ 661988 w 1243013"/>
              <a:gd name="csY17" fmla="*/ 762000 h 1469231"/>
              <a:gd name="csX18" fmla="*/ 650082 w 1243013"/>
              <a:gd name="csY18" fmla="*/ 838200 h 1469231"/>
              <a:gd name="csX19" fmla="*/ 604838 w 1243013"/>
              <a:gd name="csY19" fmla="*/ 826293 h 1469231"/>
              <a:gd name="csX20" fmla="*/ 585788 w 1243013"/>
              <a:gd name="csY20" fmla="*/ 876300 h 1469231"/>
              <a:gd name="csX21" fmla="*/ 754857 w 1243013"/>
              <a:gd name="csY21" fmla="*/ 1040606 h 1469231"/>
              <a:gd name="csX22" fmla="*/ 826294 w 1243013"/>
              <a:gd name="csY22" fmla="*/ 1133475 h 1469231"/>
              <a:gd name="csX23" fmla="*/ 981075 w 1243013"/>
              <a:gd name="csY23" fmla="*/ 1259681 h 1469231"/>
              <a:gd name="csX24" fmla="*/ 1042988 w 1243013"/>
              <a:gd name="csY24" fmla="*/ 1319212 h 1469231"/>
              <a:gd name="csX25" fmla="*/ 1004888 w 1243013"/>
              <a:gd name="csY25" fmla="*/ 1338262 h 1469231"/>
              <a:gd name="csX26" fmla="*/ 921544 w 1243013"/>
              <a:gd name="csY26" fmla="*/ 1304925 h 1469231"/>
              <a:gd name="csX27" fmla="*/ 914400 w 1243013"/>
              <a:gd name="csY27" fmla="*/ 1333500 h 1469231"/>
              <a:gd name="csX28" fmla="*/ 1016794 w 1243013"/>
              <a:gd name="csY28" fmla="*/ 1421606 h 1469231"/>
              <a:gd name="csX29" fmla="*/ 971550 w 1243013"/>
              <a:gd name="csY29" fmla="*/ 1469231 h 1469231"/>
              <a:gd name="csX30" fmla="*/ 892969 w 1243013"/>
              <a:gd name="csY30" fmla="*/ 1445418 h 1469231"/>
              <a:gd name="csX31" fmla="*/ 826294 w 1243013"/>
              <a:gd name="csY31" fmla="*/ 1395412 h 1469231"/>
              <a:gd name="csX32" fmla="*/ 731044 w 1243013"/>
              <a:gd name="csY32" fmla="*/ 1452562 h 1469231"/>
              <a:gd name="csX33" fmla="*/ 709613 w 1243013"/>
              <a:gd name="csY33" fmla="*/ 1466850 h 1469231"/>
              <a:gd name="csX34" fmla="*/ 466725 w 1243013"/>
              <a:gd name="csY34" fmla="*/ 1278731 h 1469231"/>
              <a:gd name="csX35" fmla="*/ 409575 w 1243013"/>
              <a:gd name="csY35" fmla="*/ 1228725 h 1469231"/>
              <a:gd name="csX36" fmla="*/ 340519 w 1243013"/>
              <a:gd name="csY36" fmla="*/ 1209675 h 1469231"/>
              <a:gd name="csX37" fmla="*/ 273844 w 1243013"/>
              <a:gd name="csY37" fmla="*/ 1202531 h 1469231"/>
              <a:gd name="csX38" fmla="*/ 297657 w 1243013"/>
              <a:gd name="csY38" fmla="*/ 1114425 h 1469231"/>
              <a:gd name="csX39" fmla="*/ 314325 w 1243013"/>
              <a:gd name="csY39" fmla="*/ 1073943 h 1469231"/>
              <a:gd name="csX40" fmla="*/ 252413 w 1243013"/>
              <a:gd name="csY40" fmla="*/ 1000125 h 1469231"/>
              <a:gd name="csX41" fmla="*/ 157163 w 1243013"/>
              <a:gd name="csY41" fmla="*/ 904875 h 1469231"/>
              <a:gd name="csX42" fmla="*/ 80963 w 1243013"/>
              <a:gd name="csY42" fmla="*/ 812006 h 1469231"/>
              <a:gd name="csX43" fmla="*/ 0 w 1243013"/>
              <a:gd name="csY43" fmla="*/ 690562 h 1469231"/>
              <a:gd name="csX44" fmla="*/ 19050 w 1243013"/>
              <a:gd name="csY44" fmla="*/ 602456 h 1469231"/>
              <a:gd name="csX45" fmla="*/ 50007 w 1243013"/>
              <a:gd name="csY45" fmla="*/ 531018 h 1469231"/>
              <a:gd name="csX46" fmla="*/ 4763 w 1243013"/>
              <a:gd name="csY46" fmla="*/ 478631 h 1469231"/>
              <a:gd name="csX47" fmla="*/ 2382 w 1243013"/>
              <a:gd name="csY47" fmla="*/ 388143 h 1469231"/>
              <a:gd name="csX48" fmla="*/ 30957 w 1243013"/>
              <a:gd name="csY48" fmla="*/ 364331 h 1469231"/>
              <a:gd name="csX49" fmla="*/ 85725 w 1243013"/>
              <a:gd name="csY49" fmla="*/ 381000 h 1469231"/>
              <a:gd name="csX50" fmla="*/ 171450 w 1243013"/>
              <a:gd name="csY50" fmla="*/ 402431 h 1469231"/>
              <a:gd name="csX51" fmla="*/ 207169 w 1243013"/>
              <a:gd name="csY51" fmla="*/ 392906 h 1469231"/>
              <a:gd name="csX52" fmla="*/ 188119 w 1243013"/>
              <a:gd name="csY52" fmla="*/ 335756 h 1469231"/>
              <a:gd name="csX53" fmla="*/ 178594 w 1243013"/>
              <a:gd name="csY53" fmla="*/ 276225 h 1469231"/>
              <a:gd name="csX54" fmla="*/ 250032 w 1243013"/>
              <a:gd name="csY54" fmla="*/ 269081 h 1469231"/>
              <a:gd name="csX55" fmla="*/ 300038 w 1243013"/>
              <a:gd name="csY55" fmla="*/ 335756 h 1469231"/>
              <a:gd name="csX56" fmla="*/ 395288 w 1243013"/>
              <a:gd name="csY56" fmla="*/ 352425 h 1469231"/>
              <a:gd name="csX57" fmla="*/ 514350 w 1243013"/>
              <a:gd name="csY57" fmla="*/ 400050 h 1469231"/>
              <a:gd name="csX58" fmla="*/ 566738 w 1243013"/>
              <a:gd name="csY58" fmla="*/ 366712 h 1469231"/>
              <a:gd name="csX59" fmla="*/ 631032 w 1243013"/>
              <a:gd name="csY59" fmla="*/ 283368 h 1469231"/>
              <a:gd name="csX60" fmla="*/ 661988 w 1243013"/>
              <a:gd name="csY60" fmla="*/ 264318 h 1469231"/>
              <a:gd name="csX61" fmla="*/ 726282 w 1243013"/>
              <a:gd name="csY61" fmla="*/ 250031 h 1469231"/>
              <a:gd name="csX62" fmla="*/ 776288 w 1243013"/>
              <a:gd name="csY62" fmla="*/ 204787 h 1469231"/>
              <a:gd name="csX63" fmla="*/ 814388 w 1243013"/>
              <a:gd name="csY63" fmla="*/ 154781 h 1469231"/>
              <a:gd name="csX64" fmla="*/ 833438 w 1243013"/>
              <a:gd name="csY64" fmla="*/ 119062 h 1469231"/>
              <a:gd name="csX65" fmla="*/ 928688 w 1243013"/>
              <a:gd name="csY65" fmla="*/ 88106 h 1469231"/>
              <a:gd name="csX66" fmla="*/ 1002507 w 1243013"/>
              <a:gd name="csY66" fmla="*/ 116681 h 1469231"/>
              <a:gd name="csX67" fmla="*/ 1064419 w 1243013"/>
              <a:gd name="csY67" fmla="*/ 138112 h 1469231"/>
              <a:gd name="csX68" fmla="*/ 1057275 w 1243013"/>
              <a:gd name="csY68" fmla="*/ 69056 h 1469231"/>
              <a:gd name="csX69" fmla="*/ 1035844 w 1243013"/>
              <a:gd name="csY69" fmla="*/ 9525 h 1469231"/>
              <a:gd name="csX70" fmla="*/ 1095375 w 1243013"/>
              <a:gd name="csY70" fmla="*/ 0 h 1469231"/>
              <a:gd name="csX0" fmla="*/ 1131093 w 1278731"/>
              <a:gd name="csY0" fmla="*/ 0 h 1469231"/>
              <a:gd name="csX1" fmla="*/ 1181100 w 1278731"/>
              <a:gd name="csY1" fmla="*/ 97631 h 1469231"/>
              <a:gd name="csX2" fmla="*/ 1221581 w 1278731"/>
              <a:gd name="csY2" fmla="*/ 166687 h 1469231"/>
              <a:gd name="csX3" fmla="*/ 1278731 w 1278731"/>
              <a:gd name="csY3" fmla="*/ 238125 h 1469231"/>
              <a:gd name="csX4" fmla="*/ 1250156 w 1278731"/>
              <a:gd name="csY4" fmla="*/ 302418 h 1469231"/>
              <a:gd name="csX5" fmla="*/ 1131093 w 1278731"/>
              <a:gd name="csY5" fmla="*/ 347662 h 1469231"/>
              <a:gd name="csX6" fmla="*/ 1073943 w 1278731"/>
              <a:gd name="csY6" fmla="*/ 392906 h 1469231"/>
              <a:gd name="csX7" fmla="*/ 1012031 w 1278731"/>
              <a:gd name="csY7" fmla="*/ 409575 h 1469231"/>
              <a:gd name="csX8" fmla="*/ 881062 w 1278731"/>
              <a:gd name="csY8" fmla="*/ 357187 h 1469231"/>
              <a:gd name="csX9" fmla="*/ 812006 w 1278731"/>
              <a:gd name="csY9" fmla="*/ 376237 h 1469231"/>
              <a:gd name="csX10" fmla="*/ 716756 w 1278731"/>
              <a:gd name="csY10" fmla="*/ 376237 h 1469231"/>
              <a:gd name="csX11" fmla="*/ 738187 w 1278731"/>
              <a:gd name="csY11" fmla="*/ 442912 h 1469231"/>
              <a:gd name="csX12" fmla="*/ 752475 w 1278731"/>
              <a:gd name="csY12" fmla="*/ 535781 h 1469231"/>
              <a:gd name="csX13" fmla="*/ 781050 w 1278731"/>
              <a:gd name="csY13" fmla="*/ 576262 h 1469231"/>
              <a:gd name="csX14" fmla="*/ 762000 w 1278731"/>
              <a:gd name="csY14" fmla="*/ 638175 h 1469231"/>
              <a:gd name="csX15" fmla="*/ 692943 w 1278731"/>
              <a:gd name="csY15" fmla="*/ 638175 h 1469231"/>
              <a:gd name="csX16" fmla="*/ 669131 w 1278731"/>
              <a:gd name="csY16" fmla="*/ 673893 h 1469231"/>
              <a:gd name="csX17" fmla="*/ 697706 w 1278731"/>
              <a:gd name="csY17" fmla="*/ 762000 h 1469231"/>
              <a:gd name="csX18" fmla="*/ 685800 w 1278731"/>
              <a:gd name="csY18" fmla="*/ 838200 h 1469231"/>
              <a:gd name="csX19" fmla="*/ 640556 w 1278731"/>
              <a:gd name="csY19" fmla="*/ 826293 h 1469231"/>
              <a:gd name="csX20" fmla="*/ 621506 w 1278731"/>
              <a:gd name="csY20" fmla="*/ 876300 h 1469231"/>
              <a:gd name="csX21" fmla="*/ 790575 w 1278731"/>
              <a:gd name="csY21" fmla="*/ 1040606 h 1469231"/>
              <a:gd name="csX22" fmla="*/ 862012 w 1278731"/>
              <a:gd name="csY22" fmla="*/ 1133475 h 1469231"/>
              <a:gd name="csX23" fmla="*/ 1016793 w 1278731"/>
              <a:gd name="csY23" fmla="*/ 1259681 h 1469231"/>
              <a:gd name="csX24" fmla="*/ 1078706 w 1278731"/>
              <a:gd name="csY24" fmla="*/ 1319212 h 1469231"/>
              <a:gd name="csX25" fmla="*/ 1040606 w 1278731"/>
              <a:gd name="csY25" fmla="*/ 1338262 h 1469231"/>
              <a:gd name="csX26" fmla="*/ 957262 w 1278731"/>
              <a:gd name="csY26" fmla="*/ 1304925 h 1469231"/>
              <a:gd name="csX27" fmla="*/ 950118 w 1278731"/>
              <a:gd name="csY27" fmla="*/ 1333500 h 1469231"/>
              <a:gd name="csX28" fmla="*/ 1052512 w 1278731"/>
              <a:gd name="csY28" fmla="*/ 1421606 h 1469231"/>
              <a:gd name="csX29" fmla="*/ 1007268 w 1278731"/>
              <a:gd name="csY29" fmla="*/ 1469231 h 1469231"/>
              <a:gd name="csX30" fmla="*/ 928687 w 1278731"/>
              <a:gd name="csY30" fmla="*/ 1445418 h 1469231"/>
              <a:gd name="csX31" fmla="*/ 862012 w 1278731"/>
              <a:gd name="csY31" fmla="*/ 1395412 h 1469231"/>
              <a:gd name="csX32" fmla="*/ 766762 w 1278731"/>
              <a:gd name="csY32" fmla="*/ 1452562 h 1469231"/>
              <a:gd name="csX33" fmla="*/ 745331 w 1278731"/>
              <a:gd name="csY33" fmla="*/ 1466850 h 1469231"/>
              <a:gd name="csX34" fmla="*/ 502443 w 1278731"/>
              <a:gd name="csY34" fmla="*/ 1278731 h 1469231"/>
              <a:gd name="csX35" fmla="*/ 445293 w 1278731"/>
              <a:gd name="csY35" fmla="*/ 1228725 h 1469231"/>
              <a:gd name="csX36" fmla="*/ 376237 w 1278731"/>
              <a:gd name="csY36" fmla="*/ 1209675 h 1469231"/>
              <a:gd name="csX37" fmla="*/ 309562 w 1278731"/>
              <a:gd name="csY37" fmla="*/ 1202531 h 1469231"/>
              <a:gd name="csX38" fmla="*/ 333375 w 1278731"/>
              <a:gd name="csY38" fmla="*/ 1114425 h 1469231"/>
              <a:gd name="csX39" fmla="*/ 350043 w 1278731"/>
              <a:gd name="csY39" fmla="*/ 1073943 h 1469231"/>
              <a:gd name="csX40" fmla="*/ 288131 w 1278731"/>
              <a:gd name="csY40" fmla="*/ 1000125 h 1469231"/>
              <a:gd name="csX41" fmla="*/ 192881 w 1278731"/>
              <a:gd name="csY41" fmla="*/ 904875 h 1469231"/>
              <a:gd name="csX42" fmla="*/ 116681 w 1278731"/>
              <a:gd name="csY42" fmla="*/ 812006 h 1469231"/>
              <a:gd name="csX43" fmla="*/ 35718 w 1278731"/>
              <a:gd name="csY43" fmla="*/ 690562 h 1469231"/>
              <a:gd name="csX44" fmla="*/ 54768 w 1278731"/>
              <a:gd name="csY44" fmla="*/ 602456 h 1469231"/>
              <a:gd name="csX45" fmla="*/ 0 w 1278731"/>
              <a:gd name="csY45" fmla="*/ 542924 h 1469231"/>
              <a:gd name="csX46" fmla="*/ 40481 w 1278731"/>
              <a:gd name="csY46" fmla="*/ 478631 h 1469231"/>
              <a:gd name="csX47" fmla="*/ 38100 w 1278731"/>
              <a:gd name="csY47" fmla="*/ 388143 h 1469231"/>
              <a:gd name="csX48" fmla="*/ 66675 w 1278731"/>
              <a:gd name="csY48" fmla="*/ 364331 h 1469231"/>
              <a:gd name="csX49" fmla="*/ 121443 w 1278731"/>
              <a:gd name="csY49" fmla="*/ 381000 h 1469231"/>
              <a:gd name="csX50" fmla="*/ 207168 w 1278731"/>
              <a:gd name="csY50" fmla="*/ 402431 h 1469231"/>
              <a:gd name="csX51" fmla="*/ 242887 w 1278731"/>
              <a:gd name="csY51" fmla="*/ 392906 h 1469231"/>
              <a:gd name="csX52" fmla="*/ 223837 w 1278731"/>
              <a:gd name="csY52" fmla="*/ 335756 h 1469231"/>
              <a:gd name="csX53" fmla="*/ 214312 w 1278731"/>
              <a:gd name="csY53" fmla="*/ 276225 h 1469231"/>
              <a:gd name="csX54" fmla="*/ 285750 w 1278731"/>
              <a:gd name="csY54" fmla="*/ 269081 h 1469231"/>
              <a:gd name="csX55" fmla="*/ 335756 w 1278731"/>
              <a:gd name="csY55" fmla="*/ 335756 h 1469231"/>
              <a:gd name="csX56" fmla="*/ 431006 w 1278731"/>
              <a:gd name="csY56" fmla="*/ 352425 h 1469231"/>
              <a:gd name="csX57" fmla="*/ 550068 w 1278731"/>
              <a:gd name="csY57" fmla="*/ 400050 h 1469231"/>
              <a:gd name="csX58" fmla="*/ 602456 w 1278731"/>
              <a:gd name="csY58" fmla="*/ 366712 h 1469231"/>
              <a:gd name="csX59" fmla="*/ 666750 w 1278731"/>
              <a:gd name="csY59" fmla="*/ 283368 h 1469231"/>
              <a:gd name="csX60" fmla="*/ 697706 w 1278731"/>
              <a:gd name="csY60" fmla="*/ 264318 h 1469231"/>
              <a:gd name="csX61" fmla="*/ 762000 w 1278731"/>
              <a:gd name="csY61" fmla="*/ 250031 h 1469231"/>
              <a:gd name="csX62" fmla="*/ 812006 w 1278731"/>
              <a:gd name="csY62" fmla="*/ 204787 h 1469231"/>
              <a:gd name="csX63" fmla="*/ 850106 w 1278731"/>
              <a:gd name="csY63" fmla="*/ 154781 h 1469231"/>
              <a:gd name="csX64" fmla="*/ 869156 w 1278731"/>
              <a:gd name="csY64" fmla="*/ 119062 h 1469231"/>
              <a:gd name="csX65" fmla="*/ 964406 w 1278731"/>
              <a:gd name="csY65" fmla="*/ 88106 h 1469231"/>
              <a:gd name="csX66" fmla="*/ 1038225 w 1278731"/>
              <a:gd name="csY66" fmla="*/ 116681 h 1469231"/>
              <a:gd name="csX67" fmla="*/ 1100137 w 1278731"/>
              <a:gd name="csY67" fmla="*/ 138112 h 1469231"/>
              <a:gd name="csX68" fmla="*/ 1092993 w 1278731"/>
              <a:gd name="csY68" fmla="*/ 69056 h 1469231"/>
              <a:gd name="csX69" fmla="*/ 1071562 w 1278731"/>
              <a:gd name="csY69" fmla="*/ 9525 h 1469231"/>
              <a:gd name="csX70" fmla="*/ 1131093 w 127873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59538 w 1302551"/>
              <a:gd name="csY43" fmla="*/ 690562 h 1469231"/>
              <a:gd name="csX44" fmla="*/ 78588 w 1302551"/>
              <a:gd name="csY44" fmla="*/ 602456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19056 w 1302551"/>
              <a:gd name="csY43" fmla="*/ 678656 h 1469231"/>
              <a:gd name="csX44" fmla="*/ 78588 w 1302551"/>
              <a:gd name="csY44" fmla="*/ 602456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19056 w 1302551"/>
              <a:gd name="csY43" fmla="*/ 678656 h 1469231"/>
              <a:gd name="csX44" fmla="*/ 23819 w 1302551"/>
              <a:gd name="csY44" fmla="*/ 597694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</a:cxnLst>
            <a:rect l="l" t="t" r="r" b="b"/>
            <a:pathLst>
              <a:path w="1302551" h="1469231">
                <a:moveTo>
                  <a:pt x="1154913" y="0"/>
                </a:moveTo>
                <a:lnTo>
                  <a:pt x="1204920" y="97631"/>
                </a:lnTo>
                <a:lnTo>
                  <a:pt x="1245401" y="166687"/>
                </a:lnTo>
                <a:lnTo>
                  <a:pt x="1302551" y="238125"/>
                </a:lnTo>
                <a:lnTo>
                  <a:pt x="1273976" y="302418"/>
                </a:lnTo>
                <a:lnTo>
                  <a:pt x="1154913" y="347662"/>
                </a:lnTo>
                <a:lnTo>
                  <a:pt x="1097763" y="392906"/>
                </a:lnTo>
                <a:lnTo>
                  <a:pt x="1035851" y="409575"/>
                </a:lnTo>
                <a:lnTo>
                  <a:pt x="904882" y="357187"/>
                </a:lnTo>
                <a:lnTo>
                  <a:pt x="835826" y="376237"/>
                </a:lnTo>
                <a:lnTo>
                  <a:pt x="740576" y="376237"/>
                </a:lnTo>
                <a:lnTo>
                  <a:pt x="762007" y="442912"/>
                </a:lnTo>
                <a:lnTo>
                  <a:pt x="776295" y="535781"/>
                </a:lnTo>
                <a:lnTo>
                  <a:pt x="804870" y="576262"/>
                </a:lnTo>
                <a:lnTo>
                  <a:pt x="785820" y="638175"/>
                </a:lnTo>
                <a:lnTo>
                  <a:pt x="716763" y="638175"/>
                </a:lnTo>
                <a:lnTo>
                  <a:pt x="692951" y="673893"/>
                </a:lnTo>
                <a:lnTo>
                  <a:pt x="721526" y="762000"/>
                </a:lnTo>
                <a:lnTo>
                  <a:pt x="709620" y="838200"/>
                </a:lnTo>
                <a:lnTo>
                  <a:pt x="664376" y="826293"/>
                </a:lnTo>
                <a:lnTo>
                  <a:pt x="645326" y="876300"/>
                </a:lnTo>
                <a:cubicBezTo>
                  <a:pt x="691363" y="925512"/>
                  <a:pt x="768358" y="991394"/>
                  <a:pt x="814395" y="1040606"/>
                </a:cubicBezTo>
                <a:lnTo>
                  <a:pt x="885832" y="1133475"/>
                </a:lnTo>
                <a:lnTo>
                  <a:pt x="1040613" y="1259681"/>
                </a:lnTo>
                <a:lnTo>
                  <a:pt x="1102526" y="1319212"/>
                </a:lnTo>
                <a:lnTo>
                  <a:pt x="1064426" y="1338262"/>
                </a:lnTo>
                <a:lnTo>
                  <a:pt x="981082" y="1304925"/>
                </a:lnTo>
                <a:lnTo>
                  <a:pt x="973938" y="1333500"/>
                </a:lnTo>
                <a:lnTo>
                  <a:pt x="1076332" y="1421606"/>
                </a:lnTo>
                <a:lnTo>
                  <a:pt x="1031088" y="1469231"/>
                </a:lnTo>
                <a:lnTo>
                  <a:pt x="952507" y="1445418"/>
                </a:lnTo>
                <a:lnTo>
                  <a:pt x="885832" y="1395412"/>
                </a:lnTo>
                <a:lnTo>
                  <a:pt x="790582" y="1452562"/>
                </a:lnTo>
                <a:lnTo>
                  <a:pt x="769151" y="1466850"/>
                </a:lnTo>
                <a:lnTo>
                  <a:pt x="526263" y="1278731"/>
                </a:lnTo>
                <a:lnTo>
                  <a:pt x="469113" y="1228725"/>
                </a:lnTo>
                <a:lnTo>
                  <a:pt x="400057" y="1209675"/>
                </a:lnTo>
                <a:lnTo>
                  <a:pt x="333382" y="1202531"/>
                </a:lnTo>
                <a:lnTo>
                  <a:pt x="357195" y="1114425"/>
                </a:lnTo>
                <a:lnTo>
                  <a:pt x="373863" y="1073943"/>
                </a:lnTo>
                <a:lnTo>
                  <a:pt x="311951" y="1000125"/>
                </a:lnTo>
                <a:lnTo>
                  <a:pt x="216701" y="904875"/>
                </a:lnTo>
                <a:lnTo>
                  <a:pt x="140501" y="812006"/>
                </a:lnTo>
                <a:lnTo>
                  <a:pt x="19056" y="678656"/>
                </a:lnTo>
                <a:lnTo>
                  <a:pt x="23819" y="597694"/>
                </a:lnTo>
                <a:cubicBezTo>
                  <a:pt x="23819" y="579437"/>
                  <a:pt x="23820" y="561181"/>
                  <a:pt x="23820" y="542924"/>
                </a:cubicBezTo>
                <a:lnTo>
                  <a:pt x="7" y="459581"/>
                </a:lnTo>
                <a:cubicBezTo>
                  <a:pt x="-787" y="429418"/>
                  <a:pt x="62714" y="418306"/>
                  <a:pt x="61920" y="388143"/>
                </a:cubicBezTo>
                <a:lnTo>
                  <a:pt x="90495" y="364331"/>
                </a:lnTo>
                <a:lnTo>
                  <a:pt x="145263" y="381000"/>
                </a:lnTo>
                <a:lnTo>
                  <a:pt x="230988" y="402431"/>
                </a:lnTo>
                <a:lnTo>
                  <a:pt x="266707" y="392906"/>
                </a:lnTo>
                <a:lnTo>
                  <a:pt x="247657" y="335756"/>
                </a:lnTo>
                <a:lnTo>
                  <a:pt x="238132" y="276225"/>
                </a:lnTo>
                <a:lnTo>
                  <a:pt x="309570" y="269081"/>
                </a:lnTo>
                <a:lnTo>
                  <a:pt x="359576" y="335756"/>
                </a:lnTo>
                <a:lnTo>
                  <a:pt x="454826" y="352425"/>
                </a:lnTo>
                <a:lnTo>
                  <a:pt x="573888" y="400050"/>
                </a:lnTo>
                <a:lnTo>
                  <a:pt x="626276" y="366712"/>
                </a:lnTo>
                <a:lnTo>
                  <a:pt x="690570" y="283368"/>
                </a:lnTo>
                <a:lnTo>
                  <a:pt x="721526" y="264318"/>
                </a:lnTo>
                <a:lnTo>
                  <a:pt x="785820" y="250031"/>
                </a:lnTo>
                <a:lnTo>
                  <a:pt x="835826" y="204787"/>
                </a:lnTo>
                <a:lnTo>
                  <a:pt x="873926" y="154781"/>
                </a:lnTo>
                <a:lnTo>
                  <a:pt x="892976" y="119062"/>
                </a:lnTo>
                <a:lnTo>
                  <a:pt x="988226" y="88106"/>
                </a:lnTo>
                <a:lnTo>
                  <a:pt x="1062045" y="116681"/>
                </a:lnTo>
                <a:lnTo>
                  <a:pt x="1123957" y="138112"/>
                </a:lnTo>
                <a:lnTo>
                  <a:pt x="1116813" y="69056"/>
                </a:lnTo>
                <a:lnTo>
                  <a:pt x="1095382" y="9525"/>
                </a:lnTo>
                <a:lnTo>
                  <a:pt x="1154913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B9F60B-8633-26EF-ECCA-F77BCAF64F68}"/>
              </a:ext>
            </a:extLst>
          </p:cNvPr>
          <p:cNvSpPr/>
          <p:nvPr/>
        </p:nvSpPr>
        <p:spPr>
          <a:xfrm>
            <a:off x="4774407" y="2521745"/>
            <a:ext cx="1997294" cy="1538287"/>
          </a:xfrm>
          <a:custGeom>
            <a:avLst/>
            <a:gdLst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140494 w 1831181"/>
              <a:gd name="csY60" fmla="*/ 935831 h 1495425"/>
              <a:gd name="csX61" fmla="*/ 61913 w 1831181"/>
              <a:gd name="csY61" fmla="*/ 792956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233363 w 1831181"/>
              <a:gd name="csY60" fmla="*/ 959644 h 1495425"/>
              <a:gd name="csX61" fmla="*/ 61913 w 1831181"/>
              <a:gd name="csY61" fmla="*/ 792956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233363 w 1831181"/>
              <a:gd name="csY60" fmla="*/ 959644 h 1495425"/>
              <a:gd name="csX61" fmla="*/ 80963 w 1831181"/>
              <a:gd name="csY61" fmla="*/ 776287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0 w 1964531"/>
              <a:gd name="csY62" fmla="*/ 664368 h 1495425"/>
              <a:gd name="csX63" fmla="*/ 169069 w 1964531"/>
              <a:gd name="csY63" fmla="*/ 550069 h 1495425"/>
              <a:gd name="csX64" fmla="*/ 211931 w 1964531"/>
              <a:gd name="csY64" fmla="*/ 404812 h 1495425"/>
              <a:gd name="csX65" fmla="*/ 276225 w 1964531"/>
              <a:gd name="csY65" fmla="*/ 335756 h 1495425"/>
              <a:gd name="csX66" fmla="*/ 426244 w 1964531"/>
              <a:gd name="csY66" fmla="*/ 240506 h 1495425"/>
              <a:gd name="csX67" fmla="*/ 631031 w 196453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0 w 1964531"/>
              <a:gd name="csY62" fmla="*/ 664368 h 1495425"/>
              <a:gd name="csX63" fmla="*/ 123825 w 1964531"/>
              <a:gd name="csY63" fmla="*/ 516731 h 1495425"/>
              <a:gd name="csX64" fmla="*/ 211931 w 1964531"/>
              <a:gd name="csY64" fmla="*/ 404812 h 1495425"/>
              <a:gd name="csX65" fmla="*/ 276225 w 1964531"/>
              <a:gd name="csY65" fmla="*/ 335756 h 1495425"/>
              <a:gd name="csX66" fmla="*/ 426244 w 1964531"/>
              <a:gd name="csY66" fmla="*/ 240506 h 1495425"/>
              <a:gd name="csX67" fmla="*/ 631031 w 196453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212505 w 1964531"/>
              <a:gd name="csY62" fmla="*/ 762000 h 1495425"/>
              <a:gd name="csX63" fmla="*/ 0 w 1964531"/>
              <a:gd name="csY63" fmla="*/ 664368 h 1495425"/>
              <a:gd name="csX64" fmla="*/ 123825 w 1964531"/>
              <a:gd name="csY64" fmla="*/ 516731 h 1495425"/>
              <a:gd name="csX65" fmla="*/ 211931 w 1964531"/>
              <a:gd name="csY65" fmla="*/ 404812 h 1495425"/>
              <a:gd name="csX66" fmla="*/ 276225 w 1964531"/>
              <a:gd name="csY66" fmla="*/ 335756 h 1495425"/>
              <a:gd name="csX67" fmla="*/ 426244 w 1964531"/>
              <a:gd name="csY67" fmla="*/ 240506 h 1495425"/>
              <a:gd name="csX68" fmla="*/ 631031 w 1964531"/>
              <a:gd name="csY68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0 w 1997294"/>
              <a:gd name="csY62" fmla="*/ 857250 h 1495425"/>
              <a:gd name="csX63" fmla="*/ 32763 w 1997294"/>
              <a:gd name="csY63" fmla="*/ 664368 h 1495425"/>
              <a:gd name="csX64" fmla="*/ 156588 w 1997294"/>
              <a:gd name="csY64" fmla="*/ 516731 h 1495425"/>
              <a:gd name="csX65" fmla="*/ 244694 w 1997294"/>
              <a:gd name="csY65" fmla="*/ 404812 h 1495425"/>
              <a:gd name="csX66" fmla="*/ 308988 w 1997294"/>
              <a:gd name="csY66" fmla="*/ 335756 h 1495425"/>
              <a:gd name="csX67" fmla="*/ 459007 w 1997294"/>
              <a:gd name="csY67" fmla="*/ 240506 h 1495425"/>
              <a:gd name="csX68" fmla="*/ 663794 w 1997294"/>
              <a:gd name="csY68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252412 w 1997294"/>
              <a:gd name="csY62" fmla="*/ 778669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609026 w 1997294"/>
              <a:gd name="csY58" fmla="*/ 1162050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487582 w 1997294"/>
              <a:gd name="csY58" fmla="*/ 1176337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54244 w 1997294"/>
              <a:gd name="csY59" fmla="*/ 1066800 h 1524000"/>
              <a:gd name="csX60" fmla="*/ 399476 w 1997294"/>
              <a:gd name="csY60" fmla="*/ 959644 h 1524000"/>
              <a:gd name="csX61" fmla="*/ 244695 w 1997294"/>
              <a:gd name="csY61" fmla="*/ 862012 h 1524000"/>
              <a:gd name="csX62" fmla="*/ 116681 w 1997294"/>
              <a:gd name="csY62" fmla="*/ 885825 h 1524000"/>
              <a:gd name="csX63" fmla="*/ 0 w 1997294"/>
              <a:gd name="csY63" fmla="*/ 857250 h 1524000"/>
              <a:gd name="csX64" fmla="*/ 32763 w 1997294"/>
              <a:gd name="csY64" fmla="*/ 664368 h 1524000"/>
              <a:gd name="csX65" fmla="*/ 156588 w 1997294"/>
              <a:gd name="csY65" fmla="*/ 516731 h 1524000"/>
              <a:gd name="csX66" fmla="*/ 244694 w 1997294"/>
              <a:gd name="csY66" fmla="*/ 404812 h 1524000"/>
              <a:gd name="csX67" fmla="*/ 308988 w 1997294"/>
              <a:gd name="csY67" fmla="*/ 335756 h 1524000"/>
              <a:gd name="csX68" fmla="*/ 459007 w 1997294"/>
              <a:gd name="csY68" fmla="*/ 240506 h 1524000"/>
              <a:gd name="csX69" fmla="*/ 663794 w 1997294"/>
              <a:gd name="csY69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88156 w 1997294"/>
              <a:gd name="csY59" fmla="*/ 1169193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50056 w 1997294"/>
              <a:gd name="csY59" fmla="*/ 11668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628075 w 1997294"/>
              <a:gd name="csY58" fmla="*/ 1328737 h 1524000"/>
              <a:gd name="csX59" fmla="*/ 450056 w 1997294"/>
              <a:gd name="csY59" fmla="*/ 11668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628075 w 1997294"/>
              <a:gd name="csY58" fmla="*/ 1328737 h 1524000"/>
              <a:gd name="csX59" fmla="*/ 488156 w 1997294"/>
              <a:gd name="csY59" fmla="*/ 12049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6381"/>
              <a:gd name="csX1" fmla="*/ 759044 w 1997294"/>
              <a:gd name="csY1" fmla="*/ 92869 h 1526381"/>
              <a:gd name="csX2" fmla="*/ 797144 w 1997294"/>
              <a:gd name="csY2" fmla="*/ 57150 h 1526381"/>
              <a:gd name="csX3" fmla="*/ 840007 w 1997294"/>
              <a:gd name="csY3" fmla="*/ 57150 h 1526381"/>
              <a:gd name="csX4" fmla="*/ 870963 w 1997294"/>
              <a:gd name="csY4" fmla="*/ 61912 h 1526381"/>
              <a:gd name="csX5" fmla="*/ 870963 w 1997294"/>
              <a:gd name="csY5" fmla="*/ 126206 h 1526381"/>
              <a:gd name="csX6" fmla="*/ 849532 w 1997294"/>
              <a:gd name="csY6" fmla="*/ 152400 h 1526381"/>
              <a:gd name="csX7" fmla="*/ 918588 w 1997294"/>
              <a:gd name="csY7" fmla="*/ 164306 h 1526381"/>
              <a:gd name="csX8" fmla="*/ 951926 w 1997294"/>
              <a:gd name="csY8" fmla="*/ 133350 h 1526381"/>
              <a:gd name="csX9" fmla="*/ 935257 w 1997294"/>
              <a:gd name="csY9" fmla="*/ 85725 h 1526381"/>
              <a:gd name="csX10" fmla="*/ 968594 w 1997294"/>
              <a:gd name="csY10" fmla="*/ 100012 h 1526381"/>
              <a:gd name="csX11" fmla="*/ 973357 w 1997294"/>
              <a:gd name="csY11" fmla="*/ 19050 h 1526381"/>
              <a:gd name="csX12" fmla="*/ 1001932 w 1997294"/>
              <a:gd name="csY12" fmla="*/ 0 h 1526381"/>
              <a:gd name="csX13" fmla="*/ 1042413 w 1997294"/>
              <a:gd name="csY13" fmla="*/ 73819 h 1526381"/>
              <a:gd name="csX14" fmla="*/ 1140044 w 1997294"/>
              <a:gd name="csY14" fmla="*/ 159544 h 1526381"/>
              <a:gd name="csX15" fmla="*/ 1263869 w 1997294"/>
              <a:gd name="csY15" fmla="*/ 221456 h 1526381"/>
              <a:gd name="csX16" fmla="*/ 1335307 w 1997294"/>
              <a:gd name="csY16" fmla="*/ 242887 h 1526381"/>
              <a:gd name="csX17" fmla="*/ 1430557 w 1997294"/>
              <a:gd name="csY17" fmla="*/ 264319 h 1526381"/>
              <a:gd name="csX18" fmla="*/ 1485326 w 1997294"/>
              <a:gd name="csY18" fmla="*/ 304800 h 1526381"/>
              <a:gd name="csX19" fmla="*/ 1513901 w 1997294"/>
              <a:gd name="csY19" fmla="*/ 347662 h 1526381"/>
              <a:gd name="csX20" fmla="*/ 1568669 w 1997294"/>
              <a:gd name="csY20" fmla="*/ 326231 h 1526381"/>
              <a:gd name="csX21" fmla="*/ 1613913 w 1997294"/>
              <a:gd name="csY21" fmla="*/ 292894 h 1526381"/>
              <a:gd name="csX22" fmla="*/ 1652013 w 1997294"/>
              <a:gd name="csY22" fmla="*/ 266700 h 1526381"/>
              <a:gd name="csX23" fmla="*/ 1702019 w 1997294"/>
              <a:gd name="csY23" fmla="*/ 321469 h 1526381"/>
              <a:gd name="csX24" fmla="*/ 1666301 w 1997294"/>
              <a:gd name="csY24" fmla="*/ 381000 h 1526381"/>
              <a:gd name="csX25" fmla="*/ 1625819 w 1997294"/>
              <a:gd name="csY25" fmla="*/ 478631 h 1526381"/>
              <a:gd name="csX26" fmla="*/ 1671063 w 1997294"/>
              <a:gd name="csY26" fmla="*/ 531019 h 1526381"/>
              <a:gd name="csX27" fmla="*/ 1728213 w 1997294"/>
              <a:gd name="csY27" fmla="*/ 571500 h 1526381"/>
              <a:gd name="csX28" fmla="*/ 1749644 w 1997294"/>
              <a:gd name="csY28" fmla="*/ 583406 h 1526381"/>
              <a:gd name="csX29" fmla="*/ 1825844 w 1997294"/>
              <a:gd name="csY29" fmla="*/ 619125 h 1526381"/>
              <a:gd name="csX30" fmla="*/ 1837751 w 1997294"/>
              <a:gd name="csY30" fmla="*/ 673894 h 1526381"/>
              <a:gd name="csX31" fmla="*/ 1790126 w 1997294"/>
              <a:gd name="csY31" fmla="*/ 711994 h 1526381"/>
              <a:gd name="csX32" fmla="*/ 1828226 w 1997294"/>
              <a:gd name="csY32" fmla="*/ 816769 h 1526381"/>
              <a:gd name="csX33" fmla="*/ 1804413 w 1997294"/>
              <a:gd name="csY33" fmla="*/ 876300 h 1526381"/>
              <a:gd name="csX34" fmla="*/ 1830607 w 1997294"/>
              <a:gd name="csY34" fmla="*/ 942975 h 1526381"/>
              <a:gd name="csX35" fmla="*/ 1875851 w 1997294"/>
              <a:gd name="csY35" fmla="*/ 964406 h 1526381"/>
              <a:gd name="csX36" fmla="*/ 1894901 w 1997294"/>
              <a:gd name="csY36" fmla="*/ 945356 h 1526381"/>
              <a:gd name="csX37" fmla="*/ 1887757 w 1997294"/>
              <a:gd name="csY37" fmla="*/ 897731 h 1526381"/>
              <a:gd name="csX38" fmla="*/ 1949669 w 1997294"/>
              <a:gd name="csY38" fmla="*/ 902494 h 1526381"/>
              <a:gd name="csX39" fmla="*/ 1997294 w 1997294"/>
              <a:gd name="csY39" fmla="*/ 1014412 h 1526381"/>
              <a:gd name="csX40" fmla="*/ 1983007 w 1997294"/>
              <a:gd name="csY40" fmla="*/ 1071562 h 1526381"/>
              <a:gd name="csX41" fmla="*/ 1978244 w 1997294"/>
              <a:gd name="csY41" fmla="*/ 1102519 h 1526381"/>
              <a:gd name="csX42" fmla="*/ 1990151 w 1997294"/>
              <a:gd name="csY42" fmla="*/ 1235869 h 1526381"/>
              <a:gd name="csX43" fmla="*/ 1844894 w 1997294"/>
              <a:gd name="csY43" fmla="*/ 1183481 h 1526381"/>
              <a:gd name="csX44" fmla="*/ 1759169 w 1997294"/>
              <a:gd name="csY44" fmla="*/ 1209675 h 1526381"/>
              <a:gd name="csX45" fmla="*/ 1647251 w 1997294"/>
              <a:gd name="csY45" fmla="*/ 1340644 h 1526381"/>
              <a:gd name="csX46" fmla="*/ 1556763 w 1997294"/>
              <a:gd name="csY46" fmla="*/ 1366837 h 1526381"/>
              <a:gd name="csX47" fmla="*/ 1444844 w 1997294"/>
              <a:gd name="csY47" fmla="*/ 1485900 h 1526381"/>
              <a:gd name="csX48" fmla="*/ 1404363 w 1997294"/>
              <a:gd name="csY48" fmla="*/ 1490662 h 1526381"/>
              <a:gd name="csX49" fmla="*/ 1285301 w 1997294"/>
              <a:gd name="csY49" fmla="*/ 1445419 h 1526381"/>
              <a:gd name="csX50" fmla="*/ 1213863 w 1997294"/>
              <a:gd name="csY50" fmla="*/ 1421606 h 1526381"/>
              <a:gd name="csX51" fmla="*/ 1163857 w 1997294"/>
              <a:gd name="csY51" fmla="*/ 1359694 h 1526381"/>
              <a:gd name="csX52" fmla="*/ 1111469 w 1997294"/>
              <a:gd name="csY52" fmla="*/ 1371600 h 1526381"/>
              <a:gd name="csX53" fmla="*/ 1130519 w 1997294"/>
              <a:gd name="csY53" fmla="*/ 1485900 h 1526381"/>
              <a:gd name="csX54" fmla="*/ 1073369 w 1997294"/>
              <a:gd name="csY54" fmla="*/ 1495425 h 1526381"/>
              <a:gd name="csX55" fmla="*/ 994788 w 1997294"/>
              <a:gd name="csY55" fmla="*/ 1464469 h 1526381"/>
              <a:gd name="csX56" fmla="*/ 937638 w 1997294"/>
              <a:gd name="csY56" fmla="*/ 1447800 h 1526381"/>
              <a:gd name="csX57" fmla="*/ 847151 w 1997294"/>
              <a:gd name="csY57" fmla="*/ 1524000 h 1526381"/>
              <a:gd name="csX58" fmla="*/ 699513 w 1997294"/>
              <a:gd name="csY58" fmla="*/ 1526381 h 1526381"/>
              <a:gd name="csX59" fmla="*/ 488156 w 1997294"/>
              <a:gd name="csY59" fmla="*/ 1204912 h 1526381"/>
              <a:gd name="csX60" fmla="*/ 454244 w 1997294"/>
              <a:gd name="csY60" fmla="*/ 1066800 h 1526381"/>
              <a:gd name="csX61" fmla="*/ 399476 w 1997294"/>
              <a:gd name="csY61" fmla="*/ 959644 h 1526381"/>
              <a:gd name="csX62" fmla="*/ 244695 w 1997294"/>
              <a:gd name="csY62" fmla="*/ 862012 h 1526381"/>
              <a:gd name="csX63" fmla="*/ 116681 w 1997294"/>
              <a:gd name="csY63" fmla="*/ 885825 h 1526381"/>
              <a:gd name="csX64" fmla="*/ 0 w 1997294"/>
              <a:gd name="csY64" fmla="*/ 857250 h 1526381"/>
              <a:gd name="csX65" fmla="*/ 32763 w 1997294"/>
              <a:gd name="csY65" fmla="*/ 664368 h 1526381"/>
              <a:gd name="csX66" fmla="*/ 156588 w 1997294"/>
              <a:gd name="csY66" fmla="*/ 516731 h 1526381"/>
              <a:gd name="csX67" fmla="*/ 244694 w 1997294"/>
              <a:gd name="csY67" fmla="*/ 404812 h 1526381"/>
              <a:gd name="csX68" fmla="*/ 308988 w 1997294"/>
              <a:gd name="csY68" fmla="*/ 335756 h 1526381"/>
              <a:gd name="csX69" fmla="*/ 459007 w 1997294"/>
              <a:gd name="csY69" fmla="*/ 240506 h 1526381"/>
              <a:gd name="csX70" fmla="*/ 663794 w 1997294"/>
              <a:gd name="csY70" fmla="*/ 154781 h 1526381"/>
              <a:gd name="csX0" fmla="*/ 663794 w 1997294"/>
              <a:gd name="csY0" fmla="*/ 154781 h 1538287"/>
              <a:gd name="csX1" fmla="*/ 759044 w 1997294"/>
              <a:gd name="csY1" fmla="*/ 92869 h 1538287"/>
              <a:gd name="csX2" fmla="*/ 797144 w 1997294"/>
              <a:gd name="csY2" fmla="*/ 57150 h 1538287"/>
              <a:gd name="csX3" fmla="*/ 840007 w 1997294"/>
              <a:gd name="csY3" fmla="*/ 57150 h 1538287"/>
              <a:gd name="csX4" fmla="*/ 870963 w 1997294"/>
              <a:gd name="csY4" fmla="*/ 61912 h 1538287"/>
              <a:gd name="csX5" fmla="*/ 870963 w 1997294"/>
              <a:gd name="csY5" fmla="*/ 126206 h 1538287"/>
              <a:gd name="csX6" fmla="*/ 849532 w 1997294"/>
              <a:gd name="csY6" fmla="*/ 152400 h 1538287"/>
              <a:gd name="csX7" fmla="*/ 918588 w 1997294"/>
              <a:gd name="csY7" fmla="*/ 164306 h 1538287"/>
              <a:gd name="csX8" fmla="*/ 951926 w 1997294"/>
              <a:gd name="csY8" fmla="*/ 133350 h 1538287"/>
              <a:gd name="csX9" fmla="*/ 935257 w 1997294"/>
              <a:gd name="csY9" fmla="*/ 85725 h 1538287"/>
              <a:gd name="csX10" fmla="*/ 968594 w 1997294"/>
              <a:gd name="csY10" fmla="*/ 100012 h 1538287"/>
              <a:gd name="csX11" fmla="*/ 973357 w 1997294"/>
              <a:gd name="csY11" fmla="*/ 19050 h 1538287"/>
              <a:gd name="csX12" fmla="*/ 1001932 w 1997294"/>
              <a:gd name="csY12" fmla="*/ 0 h 1538287"/>
              <a:gd name="csX13" fmla="*/ 1042413 w 1997294"/>
              <a:gd name="csY13" fmla="*/ 73819 h 1538287"/>
              <a:gd name="csX14" fmla="*/ 1140044 w 1997294"/>
              <a:gd name="csY14" fmla="*/ 159544 h 1538287"/>
              <a:gd name="csX15" fmla="*/ 1263869 w 1997294"/>
              <a:gd name="csY15" fmla="*/ 221456 h 1538287"/>
              <a:gd name="csX16" fmla="*/ 1335307 w 1997294"/>
              <a:gd name="csY16" fmla="*/ 242887 h 1538287"/>
              <a:gd name="csX17" fmla="*/ 1430557 w 1997294"/>
              <a:gd name="csY17" fmla="*/ 264319 h 1538287"/>
              <a:gd name="csX18" fmla="*/ 1485326 w 1997294"/>
              <a:gd name="csY18" fmla="*/ 304800 h 1538287"/>
              <a:gd name="csX19" fmla="*/ 1513901 w 1997294"/>
              <a:gd name="csY19" fmla="*/ 347662 h 1538287"/>
              <a:gd name="csX20" fmla="*/ 1568669 w 1997294"/>
              <a:gd name="csY20" fmla="*/ 326231 h 1538287"/>
              <a:gd name="csX21" fmla="*/ 1613913 w 1997294"/>
              <a:gd name="csY21" fmla="*/ 292894 h 1538287"/>
              <a:gd name="csX22" fmla="*/ 1652013 w 1997294"/>
              <a:gd name="csY22" fmla="*/ 266700 h 1538287"/>
              <a:gd name="csX23" fmla="*/ 1702019 w 1997294"/>
              <a:gd name="csY23" fmla="*/ 321469 h 1538287"/>
              <a:gd name="csX24" fmla="*/ 1666301 w 1997294"/>
              <a:gd name="csY24" fmla="*/ 381000 h 1538287"/>
              <a:gd name="csX25" fmla="*/ 1625819 w 1997294"/>
              <a:gd name="csY25" fmla="*/ 478631 h 1538287"/>
              <a:gd name="csX26" fmla="*/ 1671063 w 1997294"/>
              <a:gd name="csY26" fmla="*/ 531019 h 1538287"/>
              <a:gd name="csX27" fmla="*/ 1728213 w 1997294"/>
              <a:gd name="csY27" fmla="*/ 571500 h 1538287"/>
              <a:gd name="csX28" fmla="*/ 1749644 w 1997294"/>
              <a:gd name="csY28" fmla="*/ 583406 h 1538287"/>
              <a:gd name="csX29" fmla="*/ 1825844 w 1997294"/>
              <a:gd name="csY29" fmla="*/ 619125 h 1538287"/>
              <a:gd name="csX30" fmla="*/ 1837751 w 1997294"/>
              <a:gd name="csY30" fmla="*/ 673894 h 1538287"/>
              <a:gd name="csX31" fmla="*/ 1790126 w 1997294"/>
              <a:gd name="csY31" fmla="*/ 711994 h 1538287"/>
              <a:gd name="csX32" fmla="*/ 1828226 w 1997294"/>
              <a:gd name="csY32" fmla="*/ 816769 h 1538287"/>
              <a:gd name="csX33" fmla="*/ 1804413 w 1997294"/>
              <a:gd name="csY33" fmla="*/ 876300 h 1538287"/>
              <a:gd name="csX34" fmla="*/ 1830607 w 1997294"/>
              <a:gd name="csY34" fmla="*/ 942975 h 1538287"/>
              <a:gd name="csX35" fmla="*/ 1875851 w 1997294"/>
              <a:gd name="csY35" fmla="*/ 964406 h 1538287"/>
              <a:gd name="csX36" fmla="*/ 1894901 w 1997294"/>
              <a:gd name="csY36" fmla="*/ 945356 h 1538287"/>
              <a:gd name="csX37" fmla="*/ 1887757 w 1997294"/>
              <a:gd name="csY37" fmla="*/ 897731 h 1538287"/>
              <a:gd name="csX38" fmla="*/ 1949669 w 1997294"/>
              <a:gd name="csY38" fmla="*/ 902494 h 1538287"/>
              <a:gd name="csX39" fmla="*/ 1997294 w 1997294"/>
              <a:gd name="csY39" fmla="*/ 1014412 h 1538287"/>
              <a:gd name="csX40" fmla="*/ 1983007 w 1997294"/>
              <a:gd name="csY40" fmla="*/ 1071562 h 1538287"/>
              <a:gd name="csX41" fmla="*/ 1978244 w 1997294"/>
              <a:gd name="csY41" fmla="*/ 1102519 h 1538287"/>
              <a:gd name="csX42" fmla="*/ 1990151 w 1997294"/>
              <a:gd name="csY42" fmla="*/ 1235869 h 1538287"/>
              <a:gd name="csX43" fmla="*/ 1844894 w 1997294"/>
              <a:gd name="csY43" fmla="*/ 1183481 h 1538287"/>
              <a:gd name="csX44" fmla="*/ 1759169 w 1997294"/>
              <a:gd name="csY44" fmla="*/ 1209675 h 1538287"/>
              <a:gd name="csX45" fmla="*/ 1647251 w 1997294"/>
              <a:gd name="csY45" fmla="*/ 1340644 h 1538287"/>
              <a:gd name="csX46" fmla="*/ 1556763 w 1997294"/>
              <a:gd name="csY46" fmla="*/ 1366837 h 1538287"/>
              <a:gd name="csX47" fmla="*/ 1444844 w 1997294"/>
              <a:gd name="csY47" fmla="*/ 1485900 h 1538287"/>
              <a:gd name="csX48" fmla="*/ 1404363 w 1997294"/>
              <a:gd name="csY48" fmla="*/ 1490662 h 1538287"/>
              <a:gd name="csX49" fmla="*/ 1285301 w 1997294"/>
              <a:gd name="csY49" fmla="*/ 1445419 h 1538287"/>
              <a:gd name="csX50" fmla="*/ 1213863 w 1997294"/>
              <a:gd name="csY50" fmla="*/ 1421606 h 1538287"/>
              <a:gd name="csX51" fmla="*/ 1163857 w 1997294"/>
              <a:gd name="csY51" fmla="*/ 1359694 h 1538287"/>
              <a:gd name="csX52" fmla="*/ 1111469 w 1997294"/>
              <a:gd name="csY52" fmla="*/ 1371600 h 1538287"/>
              <a:gd name="csX53" fmla="*/ 1130519 w 1997294"/>
              <a:gd name="csY53" fmla="*/ 1485900 h 1538287"/>
              <a:gd name="csX54" fmla="*/ 1073369 w 1997294"/>
              <a:gd name="csY54" fmla="*/ 1495425 h 1538287"/>
              <a:gd name="csX55" fmla="*/ 994788 w 1997294"/>
              <a:gd name="csY55" fmla="*/ 1464469 h 1538287"/>
              <a:gd name="csX56" fmla="*/ 937638 w 1997294"/>
              <a:gd name="csY56" fmla="*/ 1447800 h 1538287"/>
              <a:gd name="csX57" fmla="*/ 859058 w 1997294"/>
              <a:gd name="csY57" fmla="*/ 1538287 h 1538287"/>
              <a:gd name="csX58" fmla="*/ 699513 w 1997294"/>
              <a:gd name="csY58" fmla="*/ 1526381 h 1538287"/>
              <a:gd name="csX59" fmla="*/ 488156 w 1997294"/>
              <a:gd name="csY59" fmla="*/ 1204912 h 1538287"/>
              <a:gd name="csX60" fmla="*/ 454244 w 1997294"/>
              <a:gd name="csY60" fmla="*/ 1066800 h 1538287"/>
              <a:gd name="csX61" fmla="*/ 399476 w 1997294"/>
              <a:gd name="csY61" fmla="*/ 959644 h 1538287"/>
              <a:gd name="csX62" fmla="*/ 244695 w 1997294"/>
              <a:gd name="csY62" fmla="*/ 862012 h 1538287"/>
              <a:gd name="csX63" fmla="*/ 116681 w 1997294"/>
              <a:gd name="csY63" fmla="*/ 885825 h 1538287"/>
              <a:gd name="csX64" fmla="*/ 0 w 1997294"/>
              <a:gd name="csY64" fmla="*/ 857250 h 1538287"/>
              <a:gd name="csX65" fmla="*/ 32763 w 1997294"/>
              <a:gd name="csY65" fmla="*/ 664368 h 1538287"/>
              <a:gd name="csX66" fmla="*/ 156588 w 1997294"/>
              <a:gd name="csY66" fmla="*/ 516731 h 1538287"/>
              <a:gd name="csX67" fmla="*/ 244694 w 1997294"/>
              <a:gd name="csY67" fmla="*/ 404812 h 1538287"/>
              <a:gd name="csX68" fmla="*/ 308988 w 1997294"/>
              <a:gd name="csY68" fmla="*/ 335756 h 1538287"/>
              <a:gd name="csX69" fmla="*/ 459007 w 1997294"/>
              <a:gd name="csY69" fmla="*/ 240506 h 1538287"/>
              <a:gd name="csX70" fmla="*/ 663794 w 1997294"/>
              <a:gd name="csY70" fmla="*/ 154781 h 1538287"/>
              <a:gd name="csX0" fmla="*/ 663794 w 1997294"/>
              <a:gd name="csY0" fmla="*/ 154781 h 1538287"/>
              <a:gd name="csX1" fmla="*/ 759044 w 1997294"/>
              <a:gd name="csY1" fmla="*/ 92869 h 1538287"/>
              <a:gd name="csX2" fmla="*/ 797144 w 1997294"/>
              <a:gd name="csY2" fmla="*/ 57150 h 1538287"/>
              <a:gd name="csX3" fmla="*/ 840007 w 1997294"/>
              <a:gd name="csY3" fmla="*/ 57150 h 1538287"/>
              <a:gd name="csX4" fmla="*/ 870963 w 1997294"/>
              <a:gd name="csY4" fmla="*/ 61912 h 1538287"/>
              <a:gd name="csX5" fmla="*/ 870963 w 1997294"/>
              <a:gd name="csY5" fmla="*/ 126206 h 1538287"/>
              <a:gd name="csX6" fmla="*/ 849532 w 1997294"/>
              <a:gd name="csY6" fmla="*/ 152400 h 1538287"/>
              <a:gd name="csX7" fmla="*/ 918588 w 1997294"/>
              <a:gd name="csY7" fmla="*/ 164306 h 1538287"/>
              <a:gd name="csX8" fmla="*/ 951926 w 1997294"/>
              <a:gd name="csY8" fmla="*/ 133350 h 1538287"/>
              <a:gd name="csX9" fmla="*/ 935257 w 1997294"/>
              <a:gd name="csY9" fmla="*/ 85725 h 1538287"/>
              <a:gd name="csX10" fmla="*/ 968594 w 1997294"/>
              <a:gd name="csY10" fmla="*/ 100012 h 1538287"/>
              <a:gd name="csX11" fmla="*/ 973357 w 1997294"/>
              <a:gd name="csY11" fmla="*/ 19050 h 1538287"/>
              <a:gd name="csX12" fmla="*/ 1001932 w 1997294"/>
              <a:gd name="csY12" fmla="*/ 0 h 1538287"/>
              <a:gd name="csX13" fmla="*/ 1042413 w 1997294"/>
              <a:gd name="csY13" fmla="*/ 73819 h 1538287"/>
              <a:gd name="csX14" fmla="*/ 1140044 w 1997294"/>
              <a:gd name="csY14" fmla="*/ 159544 h 1538287"/>
              <a:gd name="csX15" fmla="*/ 1263869 w 1997294"/>
              <a:gd name="csY15" fmla="*/ 221456 h 1538287"/>
              <a:gd name="csX16" fmla="*/ 1335307 w 1997294"/>
              <a:gd name="csY16" fmla="*/ 242887 h 1538287"/>
              <a:gd name="csX17" fmla="*/ 1430557 w 1997294"/>
              <a:gd name="csY17" fmla="*/ 264319 h 1538287"/>
              <a:gd name="csX18" fmla="*/ 1485326 w 1997294"/>
              <a:gd name="csY18" fmla="*/ 304800 h 1538287"/>
              <a:gd name="csX19" fmla="*/ 1513901 w 1997294"/>
              <a:gd name="csY19" fmla="*/ 347662 h 1538287"/>
              <a:gd name="csX20" fmla="*/ 1568669 w 1997294"/>
              <a:gd name="csY20" fmla="*/ 326231 h 1538287"/>
              <a:gd name="csX21" fmla="*/ 1613913 w 1997294"/>
              <a:gd name="csY21" fmla="*/ 292894 h 1538287"/>
              <a:gd name="csX22" fmla="*/ 1652013 w 1997294"/>
              <a:gd name="csY22" fmla="*/ 266700 h 1538287"/>
              <a:gd name="csX23" fmla="*/ 1702019 w 1997294"/>
              <a:gd name="csY23" fmla="*/ 321469 h 1538287"/>
              <a:gd name="csX24" fmla="*/ 1666301 w 1997294"/>
              <a:gd name="csY24" fmla="*/ 381000 h 1538287"/>
              <a:gd name="csX25" fmla="*/ 1625819 w 1997294"/>
              <a:gd name="csY25" fmla="*/ 478631 h 1538287"/>
              <a:gd name="csX26" fmla="*/ 1671063 w 1997294"/>
              <a:gd name="csY26" fmla="*/ 531019 h 1538287"/>
              <a:gd name="csX27" fmla="*/ 1728213 w 1997294"/>
              <a:gd name="csY27" fmla="*/ 571500 h 1538287"/>
              <a:gd name="csX28" fmla="*/ 1749644 w 1997294"/>
              <a:gd name="csY28" fmla="*/ 583406 h 1538287"/>
              <a:gd name="csX29" fmla="*/ 1825844 w 1997294"/>
              <a:gd name="csY29" fmla="*/ 619125 h 1538287"/>
              <a:gd name="csX30" fmla="*/ 1837751 w 1997294"/>
              <a:gd name="csY30" fmla="*/ 673894 h 1538287"/>
              <a:gd name="csX31" fmla="*/ 1790126 w 1997294"/>
              <a:gd name="csY31" fmla="*/ 711994 h 1538287"/>
              <a:gd name="csX32" fmla="*/ 1828226 w 1997294"/>
              <a:gd name="csY32" fmla="*/ 816769 h 1538287"/>
              <a:gd name="csX33" fmla="*/ 1804413 w 1997294"/>
              <a:gd name="csY33" fmla="*/ 876300 h 1538287"/>
              <a:gd name="csX34" fmla="*/ 1830607 w 1997294"/>
              <a:gd name="csY34" fmla="*/ 942975 h 1538287"/>
              <a:gd name="csX35" fmla="*/ 1875851 w 1997294"/>
              <a:gd name="csY35" fmla="*/ 964406 h 1538287"/>
              <a:gd name="csX36" fmla="*/ 1894901 w 1997294"/>
              <a:gd name="csY36" fmla="*/ 945356 h 1538287"/>
              <a:gd name="csX37" fmla="*/ 1887757 w 1997294"/>
              <a:gd name="csY37" fmla="*/ 897731 h 1538287"/>
              <a:gd name="csX38" fmla="*/ 1949669 w 1997294"/>
              <a:gd name="csY38" fmla="*/ 902494 h 1538287"/>
              <a:gd name="csX39" fmla="*/ 1997294 w 1997294"/>
              <a:gd name="csY39" fmla="*/ 1014412 h 1538287"/>
              <a:gd name="csX40" fmla="*/ 1983007 w 1997294"/>
              <a:gd name="csY40" fmla="*/ 1071562 h 1538287"/>
              <a:gd name="csX41" fmla="*/ 1978244 w 1997294"/>
              <a:gd name="csY41" fmla="*/ 1102519 h 1538287"/>
              <a:gd name="csX42" fmla="*/ 1990151 w 1997294"/>
              <a:gd name="csY42" fmla="*/ 1235869 h 1538287"/>
              <a:gd name="csX43" fmla="*/ 1844894 w 1997294"/>
              <a:gd name="csY43" fmla="*/ 1183481 h 1538287"/>
              <a:gd name="csX44" fmla="*/ 1759169 w 1997294"/>
              <a:gd name="csY44" fmla="*/ 1209675 h 1538287"/>
              <a:gd name="csX45" fmla="*/ 1647251 w 1997294"/>
              <a:gd name="csY45" fmla="*/ 1340644 h 1538287"/>
              <a:gd name="csX46" fmla="*/ 1556763 w 1997294"/>
              <a:gd name="csY46" fmla="*/ 1366837 h 1538287"/>
              <a:gd name="csX47" fmla="*/ 1444844 w 1997294"/>
              <a:gd name="csY47" fmla="*/ 1485900 h 1538287"/>
              <a:gd name="csX48" fmla="*/ 1404363 w 1997294"/>
              <a:gd name="csY48" fmla="*/ 1490662 h 1538287"/>
              <a:gd name="csX49" fmla="*/ 1285301 w 1997294"/>
              <a:gd name="csY49" fmla="*/ 1445419 h 1538287"/>
              <a:gd name="csX50" fmla="*/ 1213863 w 1997294"/>
              <a:gd name="csY50" fmla="*/ 1421606 h 1538287"/>
              <a:gd name="csX51" fmla="*/ 1163857 w 1997294"/>
              <a:gd name="csY51" fmla="*/ 1359694 h 1538287"/>
              <a:gd name="csX52" fmla="*/ 1111469 w 1997294"/>
              <a:gd name="csY52" fmla="*/ 1371600 h 1538287"/>
              <a:gd name="csX53" fmla="*/ 1130519 w 1997294"/>
              <a:gd name="csY53" fmla="*/ 1485900 h 1538287"/>
              <a:gd name="csX54" fmla="*/ 1073369 w 1997294"/>
              <a:gd name="csY54" fmla="*/ 1495425 h 1538287"/>
              <a:gd name="csX55" fmla="*/ 994788 w 1997294"/>
              <a:gd name="csY55" fmla="*/ 1464469 h 1538287"/>
              <a:gd name="csX56" fmla="*/ 937638 w 1997294"/>
              <a:gd name="csY56" fmla="*/ 1447800 h 1538287"/>
              <a:gd name="csX57" fmla="*/ 859058 w 1997294"/>
              <a:gd name="csY57" fmla="*/ 1538287 h 1538287"/>
              <a:gd name="csX58" fmla="*/ 699513 w 1997294"/>
              <a:gd name="csY58" fmla="*/ 1526381 h 1538287"/>
              <a:gd name="csX59" fmla="*/ 488156 w 1997294"/>
              <a:gd name="csY59" fmla="*/ 1204912 h 1538287"/>
              <a:gd name="csX60" fmla="*/ 454244 w 1997294"/>
              <a:gd name="csY60" fmla="*/ 1066800 h 1538287"/>
              <a:gd name="csX61" fmla="*/ 399476 w 1997294"/>
              <a:gd name="csY61" fmla="*/ 959644 h 1538287"/>
              <a:gd name="csX62" fmla="*/ 244695 w 1997294"/>
              <a:gd name="csY62" fmla="*/ 862012 h 1538287"/>
              <a:gd name="csX63" fmla="*/ 102393 w 1997294"/>
              <a:gd name="csY63" fmla="*/ 950118 h 1538287"/>
              <a:gd name="csX64" fmla="*/ 0 w 1997294"/>
              <a:gd name="csY64" fmla="*/ 857250 h 1538287"/>
              <a:gd name="csX65" fmla="*/ 32763 w 1997294"/>
              <a:gd name="csY65" fmla="*/ 664368 h 1538287"/>
              <a:gd name="csX66" fmla="*/ 156588 w 1997294"/>
              <a:gd name="csY66" fmla="*/ 516731 h 1538287"/>
              <a:gd name="csX67" fmla="*/ 244694 w 1997294"/>
              <a:gd name="csY67" fmla="*/ 404812 h 1538287"/>
              <a:gd name="csX68" fmla="*/ 308988 w 1997294"/>
              <a:gd name="csY68" fmla="*/ 335756 h 1538287"/>
              <a:gd name="csX69" fmla="*/ 459007 w 1997294"/>
              <a:gd name="csY69" fmla="*/ 240506 h 1538287"/>
              <a:gd name="csX70" fmla="*/ 663794 w 1997294"/>
              <a:gd name="csY70" fmla="*/ 154781 h 1538287"/>
              <a:gd name="csX0" fmla="*/ 663794 w 1997294"/>
              <a:gd name="csY0" fmla="*/ 154781 h 1538287"/>
              <a:gd name="csX1" fmla="*/ 759044 w 1997294"/>
              <a:gd name="csY1" fmla="*/ 92869 h 1538287"/>
              <a:gd name="csX2" fmla="*/ 797144 w 1997294"/>
              <a:gd name="csY2" fmla="*/ 57150 h 1538287"/>
              <a:gd name="csX3" fmla="*/ 840007 w 1997294"/>
              <a:gd name="csY3" fmla="*/ 57150 h 1538287"/>
              <a:gd name="csX4" fmla="*/ 870963 w 1997294"/>
              <a:gd name="csY4" fmla="*/ 61912 h 1538287"/>
              <a:gd name="csX5" fmla="*/ 870963 w 1997294"/>
              <a:gd name="csY5" fmla="*/ 126206 h 1538287"/>
              <a:gd name="csX6" fmla="*/ 849532 w 1997294"/>
              <a:gd name="csY6" fmla="*/ 152400 h 1538287"/>
              <a:gd name="csX7" fmla="*/ 918588 w 1997294"/>
              <a:gd name="csY7" fmla="*/ 164306 h 1538287"/>
              <a:gd name="csX8" fmla="*/ 951926 w 1997294"/>
              <a:gd name="csY8" fmla="*/ 133350 h 1538287"/>
              <a:gd name="csX9" fmla="*/ 935257 w 1997294"/>
              <a:gd name="csY9" fmla="*/ 85725 h 1538287"/>
              <a:gd name="csX10" fmla="*/ 968594 w 1997294"/>
              <a:gd name="csY10" fmla="*/ 100012 h 1538287"/>
              <a:gd name="csX11" fmla="*/ 973357 w 1997294"/>
              <a:gd name="csY11" fmla="*/ 19050 h 1538287"/>
              <a:gd name="csX12" fmla="*/ 1001932 w 1997294"/>
              <a:gd name="csY12" fmla="*/ 0 h 1538287"/>
              <a:gd name="csX13" fmla="*/ 1042413 w 1997294"/>
              <a:gd name="csY13" fmla="*/ 73819 h 1538287"/>
              <a:gd name="csX14" fmla="*/ 1140044 w 1997294"/>
              <a:gd name="csY14" fmla="*/ 159544 h 1538287"/>
              <a:gd name="csX15" fmla="*/ 1263869 w 1997294"/>
              <a:gd name="csY15" fmla="*/ 221456 h 1538287"/>
              <a:gd name="csX16" fmla="*/ 1335307 w 1997294"/>
              <a:gd name="csY16" fmla="*/ 242887 h 1538287"/>
              <a:gd name="csX17" fmla="*/ 1430557 w 1997294"/>
              <a:gd name="csY17" fmla="*/ 264319 h 1538287"/>
              <a:gd name="csX18" fmla="*/ 1485326 w 1997294"/>
              <a:gd name="csY18" fmla="*/ 304800 h 1538287"/>
              <a:gd name="csX19" fmla="*/ 1513901 w 1997294"/>
              <a:gd name="csY19" fmla="*/ 347662 h 1538287"/>
              <a:gd name="csX20" fmla="*/ 1568669 w 1997294"/>
              <a:gd name="csY20" fmla="*/ 326231 h 1538287"/>
              <a:gd name="csX21" fmla="*/ 1613913 w 1997294"/>
              <a:gd name="csY21" fmla="*/ 292894 h 1538287"/>
              <a:gd name="csX22" fmla="*/ 1652013 w 1997294"/>
              <a:gd name="csY22" fmla="*/ 266700 h 1538287"/>
              <a:gd name="csX23" fmla="*/ 1702019 w 1997294"/>
              <a:gd name="csY23" fmla="*/ 321469 h 1538287"/>
              <a:gd name="csX24" fmla="*/ 1666301 w 1997294"/>
              <a:gd name="csY24" fmla="*/ 381000 h 1538287"/>
              <a:gd name="csX25" fmla="*/ 1625819 w 1997294"/>
              <a:gd name="csY25" fmla="*/ 478631 h 1538287"/>
              <a:gd name="csX26" fmla="*/ 1671063 w 1997294"/>
              <a:gd name="csY26" fmla="*/ 531019 h 1538287"/>
              <a:gd name="csX27" fmla="*/ 1728213 w 1997294"/>
              <a:gd name="csY27" fmla="*/ 571500 h 1538287"/>
              <a:gd name="csX28" fmla="*/ 1749644 w 1997294"/>
              <a:gd name="csY28" fmla="*/ 583406 h 1538287"/>
              <a:gd name="csX29" fmla="*/ 1825844 w 1997294"/>
              <a:gd name="csY29" fmla="*/ 619125 h 1538287"/>
              <a:gd name="csX30" fmla="*/ 1837751 w 1997294"/>
              <a:gd name="csY30" fmla="*/ 673894 h 1538287"/>
              <a:gd name="csX31" fmla="*/ 1790126 w 1997294"/>
              <a:gd name="csY31" fmla="*/ 711994 h 1538287"/>
              <a:gd name="csX32" fmla="*/ 1828226 w 1997294"/>
              <a:gd name="csY32" fmla="*/ 816769 h 1538287"/>
              <a:gd name="csX33" fmla="*/ 1804413 w 1997294"/>
              <a:gd name="csY33" fmla="*/ 876300 h 1538287"/>
              <a:gd name="csX34" fmla="*/ 1830607 w 1997294"/>
              <a:gd name="csY34" fmla="*/ 942975 h 1538287"/>
              <a:gd name="csX35" fmla="*/ 1875851 w 1997294"/>
              <a:gd name="csY35" fmla="*/ 964406 h 1538287"/>
              <a:gd name="csX36" fmla="*/ 1894901 w 1997294"/>
              <a:gd name="csY36" fmla="*/ 945356 h 1538287"/>
              <a:gd name="csX37" fmla="*/ 1887757 w 1997294"/>
              <a:gd name="csY37" fmla="*/ 897731 h 1538287"/>
              <a:gd name="csX38" fmla="*/ 1949669 w 1997294"/>
              <a:gd name="csY38" fmla="*/ 902494 h 1538287"/>
              <a:gd name="csX39" fmla="*/ 1997294 w 1997294"/>
              <a:gd name="csY39" fmla="*/ 1014412 h 1538287"/>
              <a:gd name="csX40" fmla="*/ 1983007 w 1997294"/>
              <a:gd name="csY40" fmla="*/ 1071562 h 1538287"/>
              <a:gd name="csX41" fmla="*/ 1978244 w 1997294"/>
              <a:gd name="csY41" fmla="*/ 1102519 h 1538287"/>
              <a:gd name="csX42" fmla="*/ 1990151 w 1997294"/>
              <a:gd name="csY42" fmla="*/ 1235869 h 1538287"/>
              <a:gd name="csX43" fmla="*/ 1844894 w 1997294"/>
              <a:gd name="csY43" fmla="*/ 1183481 h 1538287"/>
              <a:gd name="csX44" fmla="*/ 1759169 w 1997294"/>
              <a:gd name="csY44" fmla="*/ 1209675 h 1538287"/>
              <a:gd name="csX45" fmla="*/ 1647251 w 1997294"/>
              <a:gd name="csY45" fmla="*/ 1340644 h 1538287"/>
              <a:gd name="csX46" fmla="*/ 1556763 w 1997294"/>
              <a:gd name="csY46" fmla="*/ 1366837 h 1538287"/>
              <a:gd name="csX47" fmla="*/ 1444844 w 1997294"/>
              <a:gd name="csY47" fmla="*/ 1485900 h 1538287"/>
              <a:gd name="csX48" fmla="*/ 1404363 w 1997294"/>
              <a:gd name="csY48" fmla="*/ 1490662 h 1538287"/>
              <a:gd name="csX49" fmla="*/ 1285301 w 1997294"/>
              <a:gd name="csY49" fmla="*/ 1445419 h 1538287"/>
              <a:gd name="csX50" fmla="*/ 1213863 w 1997294"/>
              <a:gd name="csY50" fmla="*/ 1421606 h 1538287"/>
              <a:gd name="csX51" fmla="*/ 1163857 w 1997294"/>
              <a:gd name="csY51" fmla="*/ 1359694 h 1538287"/>
              <a:gd name="csX52" fmla="*/ 1111469 w 1997294"/>
              <a:gd name="csY52" fmla="*/ 1371600 h 1538287"/>
              <a:gd name="csX53" fmla="*/ 1130519 w 1997294"/>
              <a:gd name="csY53" fmla="*/ 1485900 h 1538287"/>
              <a:gd name="csX54" fmla="*/ 1073369 w 1997294"/>
              <a:gd name="csY54" fmla="*/ 1495425 h 1538287"/>
              <a:gd name="csX55" fmla="*/ 994788 w 1997294"/>
              <a:gd name="csY55" fmla="*/ 1464469 h 1538287"/>
              <a:gd name="csX56" fmla="*/ 937638 w 1997294"/>
              <a:gd name="csY56" fmla="*/ 1447800 h 1538287"/>
              <a:gd name="csX57" fmla="*/ 859058 w 1997294"/>
              <a:gd name="csY57" fmla="*/ 1538287 h 1538287"/>
              <a:gd name="csX58" fmla="*/ 699513 w 1997294"/>
              <a:gd name="csY58" fmla="*/ 1526381 h 1538287"/>
              <a:gd name="csX59" fmla="*/ 488156 w 1997294"/>
              <a:gd name="csY59" fmla="*/ 1204912 h 1538287"/>
              <a:gd name="csX60" fmla="*/ 454244 w 1997294"/>
              <a:gd name="csY60" fmla="*/ 1066800 h 1538287"/>
              <a:gd name="csX61" fmla="*/ 399476 w 1997294"/>
              <a:gd name="csY61" fmla="*/ 959644 h 1538287"/>
              <a:gd name="csX62" fmla="*/ 244695 w 1997294"/>
              <a:gd name="csY62" fmla="*/ 862012 h 1538287"/>
              <a:gd name="csX63" fmla="*/ 102393 w 1997294"/>
              <a:gd name="csY63" fmla="*/ 950118 h 1538287"/>
              <a:gd name="csX64" fmla="*/ 0 w 1997294"/>
              <a:gd name="csY64" fmla="*/ 857250 h 1538287"/>
              <a:gd name="csX65" fmla="*/ 32763 w 1997294"/>
              <a:gd name="csY65" fmla="*/ 664368 h 1538287"/>
              <a:gd name="csX66" fmla="*/ 156588 w 1997294"/>
              <a:gd name="csY66" fmla="*/ 516731 h 1538287"/>
              <a:gd name="csX67" fmla="*/ 244694 w 1997294"/>
              <a:gd name="csY67" fmla="*/ 404812 h 1538287"/>
              <a:gd name="csX68" fmla="*/ 308988 w 1997294"/>
              <a:gd name="csY68" fmla="*/ 335756 h 1538287"/>
              <a:gd name="csX69" fmla="*/ 478057 w 1997294"/>
              <a:gd name="csY69" fmla="*/ 256381 h 1538287"/>
              <a:gd name="csX70" fmla="*/ 663794 w 1997294"/>
              <a:gd name="csY70" fmla="*/ 154781 h 15382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</a:cxnLst>
            <a:rect l="l" t="t" r="r" b="b"/>
            <a:pathLst>
              <a:path w="1997294" h="1538287">
                <a:moveTo>
                  <a:pt x="663794" y="154781"/>
                </a:moveTo>
                <a:lnTo>
                  <a:pt x="759044" y="92869"/>
                </a:lnTo>
                <a:lnTo>
                  <a:pt x="797144" y="57150"/>
                </a:lnTo>
                <a:lnTo>
                  <a:pt x="840007" y="57150"/>
                </a:lnTo>
                <a:lnTo>
                  <a:pt x="870963" y="61912"/>
                </a:lnTo>
                <a:lnTo>
                  <a:pt x="870963" y="126206"/>
                </a:lnTo>
                <a:lnTo>
                  <a:pt x="849532" y="152400"/>
                </a:lnTo>
                <a:lnTo>
                  <a:pt x="918588" y="164306"/>
                </a:lnTo>
                <a:lnTo>
                  <a:pt x="951926" y="133350"/>
                </a:lnTo>
                <a:lnTo>
                  <a:pt x="935257" y="85725"/>
                </a:lnTo>
                <a:lnTo>
                  <a:pt x="968594" y="100012"/>
                </a:lnTo>
                <a:lnTo>
                  <a:pt x="973357" y="19050"/>
                </a:lnTo>
                <a:lnTo>
                  <a:pt x="1001932" y="0"/>
                </a:lnTo>
                <a:lnTo>
                  <a:pt x="1042413" y="73819"/>
                </a:lnTo>
                <a:lnTo>
                  <a:pt x="1140044" y="159544"/>
                </a:lnTo>
                <a:lnTo>
                  <a:pt x="1263869" y="221456"/>
                </a:lnTo>
                <a:lnTo>
                  <a:pt x="1335307" y="242887"/>
                </a:lnTo>
                <a:lnTo>
                  <a:pt x="1430557" y="264319"/>
                </a:lnTo>
                <a:lnTo>
                  <a:pt x="1485326" y="304800"/>
                </a:lnTo>
                <a:lnTo>
                  <a:pt x="1513901" y="347662"/>
                </a:lnTo>
                <a:lnTo>
                  <a:pt x="1568669" y="326231"/>
                </a:lnTo>
                <a:lnTo>
                  <a:pt x="1613913" y="292894"/>
                </a:lnTo>
                <a:lnTo>
                  <a:pt x="1652013" y="266700"/>
                </a:lnTo>
                <a:lnTo>
                  <a:pt x="1702019" y="321469"/>
                </a:lnTo>
                <a:lnTo>
                  <a:pt x="1666301" y="381000"/>
                </a:lnTo>
                <a:lnTo>
                  <a:pt x="1625819" y="478631"/>
                </a:lnTo>
                <a:lnTo>
                  <a:pt x="1671063" y="531019"/>
                </a:lnTo>
                <a:lnTo>
                  <a:pt x="1728213" y="571500"/>
                </a:lnTo>
                <a:lnTo>
                  <a:pt x="1749644" y="583406"/>
                </a:lnTo>
                <a:lnTo>
                  <a:pt x="1825844" y="619125"/>
                </a:lnTo>
                <a:lnTo>
                  <a:pt x="1837751" y="673894"/>
                </a:lnTo>
                <a:lnTo>
                  <a:pt x="1790126" y="711994"/>
                </a:lnTo>
                <a:lnTo>
                  <a:pt x="1828226" y="816769"/>
                </a:lnTo>
                <a:lnTo>
                  <a:pt x="1804413" y="876300"/>
                </a:lnTo>
                <a:lnTo>
                  <a:pt x="1830607" y="942975"/>
                </a:lnTo>
                <a:lnTo>
                  <a:pt x="1875851" y="964406"/>
                </a:lnTo>
                <a:lnTo>
                  <a:pt x="1894901" y="945356"/>
                </a:lnTo>
                <a:lnTo>
                  <a:pt x="1887757" y="897731"/>
                </a:lnTo>
                <a:lnTo>
                  <a:pt x="1949669" y="902494"/>
                </a:lnTo>
                <a:lnTo>
                  <a:pt x="1997294" y="1014412"/>
                </a:lnTo>
                <a:lnTo>
                  <a:pt x="1983007" y="1071562"/>
                </a:lnTo>
                <a:lnTo>
                  <a:pt x="1978244" y="1102519"/>
                </a:lnTo>
                <a:lnTo>
                  <a:pt x="1990151" y="1235869"/>
                </a:lnTo>
                <a:lnTo>
                  <a:pt x="1844894" y="1183481"/>
                </a:lnTo>
                <a:lnTo>
                  <a:pt x="1759169" y="1209675"/>
                </a:lnTo>
                <a:lnTo>
                  <a:pt x="1647251" y="1340644"/>
                </a:lnTo>
                <a:lnTo>
                  <a:pt x="1556763" y="1366837"/>
                </a:lnTo>
                <a:lnTo>
                  <a:pt x="1444844" y="1485900"/>
                </a:lnTo>
                <a:lnTo>
                  <a:pt x="1404363" y="1490662"/>
                </a:lnTo>
                <a:lnTo>
                  <a:pt x="1285301" y="1445419"/>
                </a:lnTo>
                <a:lnTo>
                  <a:pt x="1213863" y="1421606"/>
                </a:lnTo>
                <a:lnTo>
                  <a:pt x="1163857" y="1359694"/>
                </a:lnTo>
                <a:lnTo>
                  <a:pt x="1111469" y="1371600"/>
                </a:lnTo>
                <a:lnTo>
                  <a:pt x="1130519" y="1485900"/>
                </a:lnTo>
                <a:lnTo>
                  <a:pt x="1073369" y="1495425"/>
                </a:lnTo>
                <a:lnTo>
                  <a:pt x="994788" y="1464469"/>
                </a:lnTo>
                <a:lnTo>
                  <a:pt x="937638" y="1447800"/>
                </a:lnTo>
                <a:lnTo>
                  <a:pt x="859058" y="1538287"/>
                </a:lnTo>
                <a:lnTo>
                  <a:pt x="699513" y="1526381"/>
                </a:lnTo>
                <a:cubicBezTo>
                  <a:pt x="699704" y="1524000"/>
                  <a:pt x="487965" y="1207293"/>
                  <a:pt x="488156" y="1204912"/>
                </a:cubicBezTo>
                <a:lnTo>
                  <a:pt x="454244" y="1066800"/>
                </a:lnTo>
                <a:lnTo>
                  <a:pt x="399476" y="959644"/>
                </a:lnTo>
                <a:lnTo>
                  <a:pt x="244695" y="862012"/>
                </a:lnTo>
                <a:lnTo>
                  <a:pt x="102393" y="950118"/>
                </a:lnTo>
                <a:lnTo>
                  <a:pt x="0" y="857250"/>
                </a:lnTo>
                <a:lnTo>
                  <a:pt x="32763" y="664368"/>
                </a:lnTo>
                <a:lnTo>
                  <a:pt x="156588" y="516731"/>
                </a:lnTo>
                <a:lnTo>
                  <a:pt x="244694" y="404812"/>
                </a:lnTo>
                <a:lnTo>
                  <a:pt x="308988" y="335756"/>
                </a:lnTo>
                <a:lnTo>
                  <a:pt x="478057" y="256381"/>
                </a:lnTo>
                <a:lnTo>
                  <a:pt x="663794" y="154781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8E6DFB1-96E7-4549-CD5D-13AD771CC3CD}"/>
              </a:ext>
            </a:extLst>
          </p:cNvPr>
          <p:cNvSpPr/>
          <p:nvPr/>
        </p:nvSpPr>
        <p:spPr>
          <a:xfrm>
            <a:off x="2686050" y="889000"/>
            <a:ext cx="1504950" cy="1644650"/>
          </a:xfrm>
          <a:custGeom>
            <a:avLst/>
            <a:gdLst>
              <a:gd name="csX0" fmla="*/ 342900 w 1504950"/>
              <a:gd name="csY0" fmla="*/ 1644650 h 1644650"/>
              <a:gd name="csX1" fmla="*/ 469900 w 1504950"/>
              <a:gd name="csY1" fmla="*/ 1498600 h 1644650"/>
              <a:gd name="csX2" fmla="*/ 552450 w 1504950"/>
              <a:gd name="csY2" fmla="*/ 1390650 h 1644650"/>
              <a:gd name="csX3" fmla="*/ 527050 w 1504950"/>
              <a:gd name="csY3" fmla="*/ 1257300 h 1644650"/>
              <a:gd name="csX4" fmla="*/ 463550 w 1504950"/>
              <a:gd name="csY4" fmla="*/ 1123950 h 1644650"/>
              <a:gd name="csX5" fmla="*/ 533400 w 1504950"/>
              <a:gd name="csY5" fmla="*/ 1085850 h 1644650"/>
              <a:gd name="csX6" fmla="*/ 609600 w 1504950"/>
              <a:gd name="csY6" fmla="*/ 1117600 h 1644650"/>
              <a:gd name="csX7" fmla="*/ 742950 w 1504950"/>
              <a:gd name="csY7" fmla="*/ 1060450 h 1644650"/>
              <a:gd name="csX8" fmla="*/ 933450 w 1504950"/>
              <a:gd name="csY8" fmla="*/ 984250 h 1644650"/>
              <a:gd name="csX9" fmla="*/ 1073150 w 1504950"/>
              <a:gd name="csY9" fmla="*/ 927100 h 1644650"/>
              <a:gd name="csX10" fmla="*/ 1143000 w 1504950"/>
              <a:gd name="csY10" fmla="*/ 958850 h 1644650"/>
              <a:gd name="csX11" fmla="*/ 1162050 w 1504950"/>
              <a:gd name="csY11" fmla="*/ 1009650 h 1644650"/>
              <a:gd name="csX12" fmla="*/ 1244600 w 1504950"/>
              <a:gd name="csY12" fmla="*/ 1003300 h 1644650"/>
              <a:gd name="csX13" fmla="*/ 1270000 w 1504950"/>
              <a:gd name="csY13" fmla="*/ 946150 h 1644650"/>
              <a:gd name="csX14" fmla="*/ 1416050 w 1504950"/>
              <a:gd name="csY14" fmla="*/ 971550 h 1644650"/>
              <a:gd name="csX15" fmla="*/ 1416050 w 1504950"/>
              <a:gd name="csY15" fmla="*/ 971550 h 1644650"/>
              <a:gd name="csX16" fmla="*/ 1504950 w 1504950"/>
              <a:gd name="csY16" fmla="*/ 914400 h 1644650"/>
              <a:gd name="csX17" fmla="*/ 1466850 w 1504950"/>
              <a:gd name="csY17" fmla="*/ 812800 h 1644650"/>
              <a:gd name="csX18" fmla="*/ 1276350 w 1504950"/>
              <a:gd name="csY18" fmla="*/ 844550 h 1644650"/>
              <a:gd name="csX19" fmla="*/ 1225550 w 1504950"/>
              <a:gd name="csY19" fmla="*/ 825500 h 1644650"/>
              <a:gd name="csX20" fmla="*/ 1136650 w 1504950"/>
              <a:gd name="csY20" fmla="*/ 666750 h 1644650"/>
              <a:gd name="csX21" fmla="*/ 1130300 w 1504950"/>
              <a:gd name="csY21" fmla="*/ 558800 h 1644650"/>
              <a:gd name="csX22" fmla="*/ 1003300 w 1504950"/>
              <a:gd name="csY22" fmla="*/ 520700 h 1644650"/>
              <a:gd name="csX23" fmla="*/ 1003300 w 1504950"/>
              <a:gd name="csY23" fmla="*/ 463550 h 1644650"/>
              <a:gd name="csX24" fmla="*/ 1054100 w 1504950"/>
              <a:gd name="csY24" fmla="*/ 438150 h 1644650"/>
              <a:gd name="csX25" fmla="*/ 1181100 w 1504950"/>
              <a:gd name="csY25" fmla="*/ 488950 h 1644650"/>
              <a:gd name="csX26" fmla="*/ 1320800 w 1504950"/>
              <a:gd name="csY26" fmla="*/ 508000 h 1644650"/>
              <a:gd name="csX27" fmla="*/ 1390650 w 1504950"/>
              <a:gd name="csY27" fmla="*/ 425450 h 1644650"/>
              <a:gd name="csX28" fmla="*/ 1365250 w 1504950"/>
              <a:gd name="csY28" fmla="*/ 311150 h 1644650"/>
              <a:gd name="csX29" fmla="*/ 1320800 w 1504950"/>
              <a:gd name="csY29" fmla="*/ 254000 h 1644650"/>
              <a:gd name="csX30" fmla="*/ 1270000 w 1504950"/>
              <a:gd name="csY30" fmla="*/ 285750 h 1644650"/>
              <a:gd name="csX31" fmla="*/ 1244600 w 1504950"/>
              <a:gd name="csY31" fmla="*/ 400050 h 1644650"/>
              <a:gd name="csX32" fmla="*/ 1149350 w 1504950"/>
              <a:gd name="csY32" fmla="*/ 400050 h 1644650"/>
              <a:gd name="csX33" fmla="*/ 933450 w 1504950"/>
              <a:gd name="csY33" fmla="*/ 355600 h 1644650"/>
              <a:gd name="csX34" fmla="*/ 996950 w 1504950"/>
              <a:gd name="csY34" fmla="*/ 298450 h 1644650"/>
              <a:gd name="csX35" fmla="*/ 933450 w 1504950"/>
              <a:gd name="csY35" fmla="*/ 234950 h 1644650"/>
              <a:gd name="csX36" fmla="*/ 850900 w 1504950"/>
              <a:gd name="csY36" fmla="*/ 114300 h 1644650"/>
              <a:gd name="csX37" fmla="*/ 717550 w 1504950"/>
              <a:gd name="csY37" fmla="*/ 82550 h 1644650"/>
              <a:gd name="csX38" fmla="*/ 635000 w 1504950"/>
              <a:gd name="csY38" fmla="*/ 158750 h 1644650"/>
              <a:gd name="csX39" fmla="*/ 635000 w 1504950"/>
              <a:gd name="csY39" fmla="*/ 158750 h 1644650"/>
              <a:gd name="csX40" fmla="*/ 628650 w 1504950"/>
              <a:gd name="csY40" fmla="*/ 88900 h 1644650"/>
              <a:gd name="csX41" fmla="*/ 673100 w 1504950"/>
              <a:gd name="csY41" fmla="*/ 0 h 1644650"/>
              <a:gd name="csX42" fmla="*/ 571500 w 1504950"/>
              <a:gd name="csY42" fmla="*/ 50800 h 1644650"/>
              <a:gd name="csX43" fmla="*/ 488950 w 1504950"/>
              <a:gd name="csY43" fmla="*/ 95250 h 1644650"/>
              <a:gd name="csX44" fmla="*/ 349250 w 1504950"/>
              <a:gd name="csY44" fmla="*/ 158750 h 1644650"/>
              <a:gd name="csX45" fmla="*/ 254000 w 1504950"/>
              <a:gd name="csY45" fmla="*/ 190500 h 1644650"/>
              <a:gd name="csX46" fmla="*/ 241300 w 1504950"/>
              <a:gd name="csY46" fmla="*/ 330200 h 1644650"/>
              <a:gd name="csX47" fmla="*/ 76200 w 1504950"/>
              <a:gd name="csY47" fmla="*/ 368300 h 1644650"/>
              <a:gd name="csX48" fmla="*/ 95250 w 1504950"/>
              <a:gd name="csY48" fmla="*/ 469900 h 1644650"/>
              <a:gd name="csX49" fmla="*/ 171450 w 1504950"/>
              <a:gd name="csY49" fmla="*/ 590550 h 1644650"/>
              <a:gd name="csX50" fmla="*/ 273050 w 1504950"/>
              <a:gd name="csY50" fmla="*/ 654050 h 1644650"/>
              <a:gd name="csX51" fmla="*/ 406400 w 1504950"/>
              <a:gd name="csY51" fmla="*/ 622300 h 1644650"/>
              <a:gd name="csX52" fmla="*/ 571500 w 1504950"/>
              <a:gd name="csY52" fmla="*/ 546100 h 1644650"/>
              <a:gd name="csX53" fmla="*/ 628650 w 1504950"/>
              <a:gd name="csY53" fmla="*/ 469900 h 1644650"/>
              <a:gd name="csX54" fmla="*/ 742950 w 1504950"/>
              <a:gd name="csY54" fmla="*/ 438150 h 1644650"/>
              <a:gd name="csX55" fmla="*/ 844550 w 1504950"/>
              <a:gd name="csY55" fmla="*/ 450850 h 1644650"/>
              <a:gd name="csX56" fmla="*/ 838200 w 1504950"/>
              <a:gd name="csY56" fmla="*/ 539750 h 1644650"/>
              <a:gd name="csX57" fmla="*/ 755650 w 1504950"/>
              <a:gd name="csY57" fmla="*/ 565150 h 1644650"/>
              <a:gd name="csX58" fmla="*/ 647700 w 1504950"/>
              <a:gd name="csY58" fmla="*/ 660400 h 1644650"/>
              <a:gd name="csX59" fmla="*/ 584200 w 1504950"/>
              <a:gd name="csY59" fmla="*/ 736600 h 1644650"/>
              <a:gd name="csX60" fmla="*/ 527050 w 1504950"/>
              <a:gd name="csY60" fmla="*/ 787400 h 1644650"/>
              <a:gd name="csX61" fmla="*/ 438150 w 1504950"/>
              <a:gd name="csY61" fmla="*/ 787400 h 1644650"/>
              <a:gd name="csX62" fmla="*/ 444500 w 1504950"/>
              <a:gd name="csY62" fmla="*/ 882650 h 1644650"/>
              <a:gd name="csX63" fmla="*/ 361950 w 1504950"/>
              <a:gd name="csY63" fmla="*/ 946150 h 1644650"/>
              <a:gd name="csX64" fmla="*/ 298450 w 1504950"/>
              <a:gd name="csY64" fmla="*/ 1028700 h 1644650"/>
              <a:gd name="csX65" fmla="*/ 234950 w 1504950"/>
              <a:gd name="csY65" fmla="*/ 1054100 h 1644650"/>
              <a:gd name="csX66" fmla="*/ 184150 w 1504950"/>
              <a:gd name="csY66" fmla="*/ 1054100 h 1644650"/>
              <a:gd name="csX67" fmla="*/ 107950 w 1504950"/>
              <a:gd name="csY67" fmla="*/ 1028700 h 1644650"/>
              <a:gd name="csX68" fmla="*/ 0 w 1504950"/>
              <a:gd name="csY68" fmla="*/ 1047750 h 1644650"/>
              <a:gd name="csX69" fmla="*/ 69850 w 1504950"/>
              <a:gd name="csY69" fmla="*/ 1111250 h 1644650"/>
              <a:gd name="csX70" fmla="*/ 146050 w 1504950"/>
              <a:gd name="csY70" fmla="*/ 1123950 h 1644650"/>
              <a:gd name="csX71" fmla="*/ 120650 w 1504950"/>
              <a:gd name="csY71" fmla="*/ 1181100 h 1644650"/>
              <a:gd name="csX72" fmla="*/ 196850 w 1504950"/>
              <a:gd name="csY72" fmla="*/ 1244600 h 1644650"/>
              <a:gd name="csX73" fmla="*/ 190500 w 1504950"/>
              <a:gd name="csY73" fmla="*/ 1339850 h 1644650"/>
              <a:gd name="csX74" fmla="*/ 120650 w 1504950"/>
              <a:gd name="csY74" fmla="*/ 1390650 h 1644650"/>
              <a:gd name="csX75" fmla="*/ 63500 w 1504950"/>
              <a:gd name="csY75" fmla="*/ 1492250 h 1644650"/>
              <a:gd name="csX76" fmla="*/ 88900 w 1504950"/>
              <a:gd name="csY76" fmla="*/ 1530350 h 1644650"/>
              <a:gd name="csX77" fmla="*/ 171450 w 1504950"/>
              <a:gd name="csY77" fmla="*/ 1428750 h 1644650"/>
              <a:gd name="csX78" fmla="*/ 247650 w 1504950"/>
              <a:gd name="csY78" fmla="*/ 1511300 h 1644650"/>
              <a:gd name="csX79" fmla="*/ 342900 w 1504950"/>
              <a:gd name="csY79" fmla="*/ 1644650 h 1644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</a:cxnLst>
            <a:rect l="l" t="t" r="r" b="b"/>
            <a:pathLst>
              <a:path w="1504950" h="1644650">
                <a:moveTo>
                  <a:pt x="342900" y="1644650"/>
                </a:moveTo>
                <a:lnTo>
                  <a:pt x="469900" y="1498600"/>
                </a:lnTo>
                <a:lnTo>
                  <a:pt x="552450" y="1390650"/>
                </a:lnTo>
                <a:lnTo>
                  <a:pt x="527050" y="1257300"/>
                </a:lnTo>
                <a:lnTo>
                  <a:pt x="463550" y="1123950"/>
                </a:lnTo>
                <a:lnTo>
                  <a:pt x="533400" y="1085850"/>
                </a:lnTo>
                <a:lnTo>
                  <a:pt x="609600" y="1117600"/>
                </a:lnTo>
                <a:lnTo>
                  <a:pt x="742950" y="1060450"/>
                </a:lnTo>
                <a:lnTo>
                  <a:pt x="933450" y="984250"/>
                </a:lnTo>
                <a:lnTo>
                  <a:pt x="1073150" y="927100"/>
                </a:lnTo>
                <a:lnTo>
                  <a:pt x="1143000" y="958850"/>
                </a:lnTo>
                <a:lnTo>
                  <a:pt x="1162050" y="1009650"/>
                </a:lnTo>
                <a:lnTo>
                  <a:pt x="1244600" y="1003300"/>
                </a:lnTo>
                <a:lnTo>
                  <a:pt x="1270000" y="946150"/>
                </a:lnTo>
                <a:lnTo>
                  <a:pt x="1416050" y="971550"/>
                </a:lnTo>
                <a:lnTo>
                  <a:pt x="1416050" y="971550"/>
                </a:lnTo>
                <a:lnTo>
                  <a:pt x="1504950" y="914400"/>
                </a:lnTo>
                <a:lnTo>
                  <a:pt x="1466850" y="812800"/>
                </a:lnTo>
                <a:lnTo>
                  <a:pt x="1276350" y="844550"/>
                </a:lnTo>
                <a:lnTo>
                  <a:pt x="1225550" y="825500"/>
                </a:lnTo>
                <a:lnTo>
                  <a:pt x="1136650" y="666750"/>
                </a:lnTo>
                <a:lnTo>
                  <a:pt x="1130300" y="558800"/>
                </a:lnTo>
                <a:lnTo>
                  <a:pt x="1003300" y="520700"/>
                </a:lnTo>
                <a:lnTo>
                  <a:pt x="1003300" y="463550"/>
                </a:lnTo>
                <a:lnTo>
                  <a:pt x="1054100" y="438150"/>
                </a:lnTo>
                <a:lnTo>
                  <a:pt x="1181100" y="488950"/>
                </a:lnTo>
                <a:lnTo>
                  <a:pt x="1320800" y="508000"/>
                </a:lnTo>
                <a:lnTo>
                  <a:pt x="1390650" y="425450"/>
                </a:lnTo>
                <a:lnTo>
                  <a:pt x="1365250" y="311150"/>
                </a:lnTo>
                <a:lnTo>
                  <a:pt x="1320800" y="254000"/>
                </a:lnTo>
                <a:lnTo>
                  <a:pt x="1270000" y="285750"/>
                </a:lnTo>
                <a:lnTo>
                  <a:pt x="1244600" y="400050"/>
                </a:lnTo>
                <a:lnTo>
                  <a:pt x="1149350" y="400050"/>
                </a:lnTo>
                <a:lnTo>
                  <a:pt x="933450" y="355600"/>
                </a:lnTo>
                <a:lnTo>
                  <a:pt x="996950" y="298450"/>
                </a:lnTo>
                <a:lnTo>
                  <a:pt x="933450" y="234950"/>
                </a:lnTo>
                <a:lnTo>
                  <a:pt x="850900" y="114300"/>
                </a:lnTo>
                <a:lnTo>
                  <a:pt x="717550" y="82550"/>
                </a:lnTo>
                <a:lnTo>
                  <a:pt x="635000" y="158750"/>
                </a:lnTo>
                <a:lnTo>
                  <a:pt x="635000" y="158750"/>
                </a:lnTo>
                <a:lnTo>
                  <a:pt x="628650" y="88900"/>
                </a:lnTo>
                <a:lnTo>
                  <a:pt x="673100" y="0"/>
                </a:lnTo>
                <a:lnTo>
                  <a:pt x="571500" y="50800"/>
                </a:lnTo>
                <a:lnTo>
                  <a:pt x="488950" y="95250"/>
                </a:lnTo>
                <a:lnTo>
                  <a:pt x="349250" y="158750"/>
                </a:lnTo>
                <a:lnTo>
                  <a:pt x="254000" y="190500"/>
                </a:lnTo>
                <a:lnTo>
                  <a:pt x="241300" y="330200"/>
                </a:lnTo>
                <a:lnTo>
                  <a:pt x="76200" y="368300"/>
                </a:lnTo>
                <a:lnTo>
                  <a:pt x="95250" y="469900"/>
                </a:lnTo>
                <a:lnTo>
                  <a:pt x="171450" y="590550"/>
                </a:lnTo>
                <a:lnTo>
                  <a:pt x="273050" y="654050"/>
                </a:lnTo>
                <a:lnTo>
                  <a:pt x="406400" y="622300"/>
                </a:lnTo>
                <a:lnTo>
                  <a:pt x="571500" y="546100"/>
                </a:lnTo>
                <a:lnTo>
                  <a:pt x="628650" y="469900"/>
                </a:lnTo>
                <a:lnTo>
                  <a:pt x="742950" y="438150"/>
                </a:lnTo>
                <a:lnTo>
                  <a:pt x="844550" y="450850"/>
                </a:lnTo>
                <a:lnTo>
                  <a:pt x="838200" y="539750"/>
                </a:lnTo>
                <a:lnTo>
                  <a:pt x="755650" y="565150"/>
                </a:lnTo>
                <a:lnTo>
                  <a:pt x="647700" y="660400"/>
                </a:lnTo>
                <a:lnTo>
                  <a:pt x="584200" y="736600"/>
                </a:lnTo>
                <a:lnTo>
                  <a:pt x="527050" y="787400"/>
                </a:lnTo>
                <a:lnTo>
                  <a:pt x="438150" y="787400"/>
                </a:lnTo>
                <a:lnTo>
                  <a:pt x="444500" y="882650"/>
                </a:lnTo>
                <a:lnTo>
                  <a:pt x="361950" y="946150"/>
                </a:lnTo>
                <a:lnTo>
                  <a:pt x="298450" y="1028700"/>
                </a:lnTo>
                <a:lnTo>
                  <a:pt x="234950" y="1054100"/>
                </a:lnTo>
                <a:lnTo>
                  <a:pt x="184150" y="1054100"/>
                </a:lnTo>
                <a:lnTo>
                  <a:pt x="107950" y="1028700"/>
                </a:lnTo>
                <a:lnTo>
                  <a:pt x="0" y="1047750"/>
                </a:lnTo>
                <a:lnTo>
                  <a:pt x="69850" y="1111250"/>
                </a:lnTo>
                <a:lnTo>
                  <a:pt x="146050" y="1123950"/>
                </a:lnTo>
                <a:lnTo>
                  <a:pt x="120650" y="1181100"/>
                </a:lnTo>
                <a:lnTo>
                  <a:pt x="196850" y="1244600"/>
                </a:lnTo>
                <a:lnTo>
                  <a:pt x="190500" y="1339850"/>
                </a:lnTo>
                <a:lnTo>
                  <a:pt x="120650" y="1390650"/>
                </a:lnTo>
                <a:lnTo>
                  <a:pt x="63500" y="1492250"/>
                </a:lnTo>
                <a:lnTo>
                  <a:pt x="88900" y="1530350"/>
                </a:lnTo>
                <a:lnTo>
                  <a:pt x="171450" y="1428750"/>
                </a:lnTo>
                <a:lnTo>
                  <a:pt x="247650" y="1511300"/>
                </a:lnTo>
                <a:lnTo>
                  <a:pt x="342900" y="1644650"/>
                </a:lnTo>
                <a:close/>
              </a:path>
            </a:pathLst>
          </a:custGeom>
          <a:noFill/>
          <a:ln w="9525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9B4C646-DD04-967B-BF36-BA396FEE4742}"/>
              </a:ext>
            </a:extLst>
          </p:cNvPr>
          <p:cNvSpPr/>
          <p:nvPr/>
        </p:nvSpPr>
        <p:spPr>
          <a:xfrm>
            <a:off x="10644178" y="2134144"/>
            <a:ext cx="1435100" cy="762000"/>
          </a:xfrm>
          <a:custGeom>
            <a:avLst/>
            <a:gdLst>
              <a:gd name="csX0" fmla="*/ 130175 w 1435100"/>
              <a:gd name="csY0" fmla="*/ 0 h 762000"/>
              <a:gd name="csX1" fmla="*/ 66675 w 1435100"/>
              <a:gd name="csY1" fmla="*/ 117475 h 762000"/>
              <a:gd name="csX2" fmla="*/ 66675 w 1435100"/>
              <a:gd name="csY2" fmla="*/ 215900 h 762000"/>
              <a:gd name="csX3" fmla="*/ 0 w 1435100"/>
              <a:gd name="csY3" fmla="*/ 301625 h 762000"/>
              <a:gd name="csX4" fmla="*/ 120650 w 1435100"/>
              <a:gd name="csY4" fmla="*/ 358775 h 762000"/>
              <a:gd name="csX5" fmla="*/ 225425 w 1435100"/>
              <a:gd name="csY5" fmla="*/ 371475 h 762000"/>
              <a:gd name="csX6" fmla="*/ 342900 w 1435100"/>
              <a:gd name="csY6" fmla="*/ 428625 h 762000"/>
              <a:gd name="csX7" fmla="*/ 438150 w 1435100"/>
              <a:gd name="csY7" fmla="*/ 504825 h 762000"/>
              <a:gd name="csX8" fmla="*/ 508000 w 1435100"/>
              <a:gd name="csY8" fmla="*/ 530225 h 762000"/>
              <a:gd name="csX9" fmla="*/ 520700 w 1435100"/>
              <a:gd name="csY9" fmla="*/ 552450 h 762000"/>
              <a:gd name="csX10" fmla="*/ 542925 w 1435100"/>
              <a:gd name="csY10" fmla="*/ 628650 h 762000"/>
              <a:gd name="csX11" fmla="*/ 628650 w 1435100"/>
              <a:gd name="csY11" fmla="*/ 669925 h 762000"/>
              <a:gd name="csX12" fmla="*/ 701675 w 1435100"/>
              <a:gd name="csY12" fmla="*/ 679450 h 762000"/>
              <a:gd name="csX13" fmla="*/ 692150 w 1435100"/>
              <a:gd name="csY13" fmla="*/ 596900 h 762000"/>
              <a:gd name="csX14" fmla="*/ 708025 w 1435100"/>
              <a:gd name="csY14" fmla="*/ 542925 h 762000"/>
              <a:gd name="csX15" fmla="*/ 746125 w 1435100"/>
              <a:gd name="csY15" fmla="*/ 527050 h 762000"/>
              <a:gd name="csX16" fmla="*/ 876300 w 1435100"/>
              <a:gd name="csY16" fmla="*/ 558800 h 762000"/>
              <a:gd name="csX17" fmla="*/ 955675 w 1435100"/>
              <a:gd name="csY17" fmla="*/ 520700 h 762000"/>
              <a:gd name="csX18" fmla="*/ 1000125 w 1435100"/>
              <a:gd name="csY18" fmla="*/ 492125 h 762000"/>
              <a:gd name="csX19" fmla="*/ 1066800 w 1435100"/>
              <a:gd name="csY19" fmla="*/ 561975 h 762000"/>
              <a:gd name="csX20" fmla="*/ 1206500 w 1435100"/>
              <a:gd name="csY20" fmla="*/ 625475 h 762000"/>
              <a:gd name="csX21" fmla="*/ 1330325 w 1435100"/>
              <a:gd name="csY21" fmla="*/ 762000 h 762000"/>
              <a:gd name="csX22" fmla="*/ 1435100 w 1435100"/>
              <a:gd name="csY22" fmla="*/ 727075 h 762000"/>
              <a:gd name="csX23" fmla="*/ 1314450 w 1435100"/>
              <a:gd name="csY23" fmla="*/ 530225 h 762000"/>
              <a:gd name="csX24" fmla="*/ 1219200 w 1435100"/>
              <a:gd name="csY24" fmla="*/ 488950 h 762000"/>
              <a:gd name="csX25" fmla="*/ 1101725 w 1435100"/>
              <a:gd name="csY25" fmla="*/ 450850 h 762000"/>
              <a:gd name="csX26" fmla="*/ 1031875 w 1435100"/>
              <a:gd name="csY26" fmla="*/ 361950 h 762000"/>
              <a:gd name="csX27" fmla="*/ 1012825 w 1435100"/>
              <a:gd name="csY27" fmla="*/ 257175 h 762000"/>
              <a:gd name="csX28" fmla="*/ 952500 w 1435100"/>
              <a:gd name="csY28" fmla="*/ 247650 h 762000"/>
              <a:gd name="csX29" fmla="*/ 819150 w 1435100"/>
              <a:gd name="csY29" fmla="*/ 165100 h 762000"/>
              <a:gd name="csX30" fmla="*/ 720725 w 1435100"/>
              <a:gd name="csY30" fmla="*/ 155575 h 762000"/>
              <a:gd name="csX31" fmla="*/ 663575 w 1435100"/>
              <a:gd name="csY31" fmla="*/ 165100 h 762000"/>
              <a:gd name="csX32" fmla="*/ 612775 w 1435100"/>
              <a:gd name="csY32" fmla="*/ 190500 h 762000"/>
              <a:gd name="csX33" fmla="*/ 517525 w 1435100"/>
              <a:gd name="csY33" fmla="*/ 165100 h 762000"/>
              <a:gd name="csX34" fmla="*/ 476250 w 1435100"/>
              <a:gd name="csY34" fmla="*/ 88900 h 762000"/>
              <a:gd name="csX35" fmla="*/ 352425 w 1435100"/>
              <a:gd name="csY35" fmla="*/ 57150 h 762000"/>
              <a:gd name="csX36" fmla="*/ 212725 w 1435100"/>
              <a:gd name="csY36" fmla="*/ 19050 h 762000"/>
              <a:gd name="csX37" fmla="*/ 130175 w 1435100"/>
              <a:gd name="csY37" fmla="*/ 0 h 76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435100" h="762000">
                <a:moveTo>
                  <a:pt x="130175" y="0"/>
                </a:moveTo>
                <a:lnTo>
                  <a:pt x="66675" y="117475"/>
                </a:lnTo>
                <a:lnTo>
                  <a:pt x="66675" y="215900"/>
                </a:lnTo>
                <a:lnTo>
                  <a:pt x="0" y="301625"/>
                </a:lnTo>
                <a:lnTo>
                  <a:pt x="120650" y="358775"/>
                </a:lnTo>
                <a:lnTo>
                  <a:pt x="225425" y="371475"/>
                </a:lnTo>
                <a:lnTo>
                  <a:pt x="342900" y="428625"/>
                </a:lnTo>
                <a:lnTo>
                  <a:pt x="438150" y="504825"/>
                </a:lnTo>
                <a:lnTo>
                  <a:pt x="508000" y="530225"/>
                </a:lnTo>
                <a:lnTo>
                  <a:pt x="520700" y="552450"/>
                </a:lnTo>
                <a:lnTo>
                  <a:pt x="542925" y="628650"/>
                </a:lnTo>
                <a:lnTo>
                  <a:pt x="628650" y="669925"/>
                </a:lnTo>
                <a:lnTo>
                  <a:pt x="701675" y="679450"/>
                </a:lnTo>
                <a:lnTo>
                  <a:pt x="692150" y="596900"/>
                </a:lnTo>
                <a:lnTo>
                  <a:pt x="708025" y="542925"/>
                </a:lnTo>
                <a:lnTo>
                  <a:pt x="746125" y="527050"/>
                </a:lnTo>
                <a:lnTo>
                  <a:pt x="876300" y="558800"/>
                </a:lnTo>
                <a:lnTo>
                  <a:pt x="955675" y="520700"/>
                </a:lnTo>
                <a:lnTo>
                  <a:pt x="1000125" y="492125"/>
                </a:lnTo>
                <a:lnTo>
                  <a:pt x="1066800" y="561975"/>
                </a:lnTo>
                <a:lnTo>
                  <a:pt x="1206500" y="625475"/>
                </a:lnTo>
                <a:lnTo>
                  <a:pt x="1330325" y="762000"/>
                </a:lnTo>
                <a:lnTo>
                  <a:pt x="1435100" y="727075"/>
                </a:lnTo>
                <a:lnTo>
                  <a:pt x="1314450" y="530225"/>
                </a:lnTo>
                <a:lnTo>
                  <a:pt x="1219200" y="488950"/>
                </a:lnTo>
                <a:lnTo>
                  <a:pt x="1101725" y="450850"/>
                </a:lnTo>
                <a:lnTo>
                  <a:pt x="1031875" y="361950"/>
                </a:lnTo>
                <a:lnTo>
                  <a:pt x="1012825" y="257175"/>
                </a:lnTo>
                <a:lnTo>
                  <a:pt x="952500" y="247650"/>
                </a:lnTo>
                <a:lnTo>
                  <a:pt x="819150" y="165100"/>
                </a:lnTo>
                <a:lnTo>
                  <a:pt x="720725" y="155575"/>
                </a:lnTo>
                <a:lnTo>
                  <a:pt x="663575" y="165100"/>
                </a:lnTo>
                <a:lnTo>
                  <a:pt x="612775" y="190500"/>
                </a:lnTo>
                <a:lnTo>
                  <a:pt x="517525" y="165100"/>
                </a:lnTo>
                <a:lnTo>
                  <a:pt x="476250" y="88900"/>
                </a:lnTo>
                <a:lnTo>
                  <a:pt x="352425" y="57150"/>
                </a:lnTo>
                <a:lnTo>
                  <a:pt x="212725" y="19050"/>
                </a:lnTo>
                <a:lnTo>
                  <a:pt x="130175" y="0"/>
                </a:lnTo>
                <a:close/>
              </a:path>
            </a:pathLst>
          </a:cu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67753B3-C814-8509-4E88-DAE5A685BB6C}"/>
              </a:ext>
            </a:extLst>
          </p:cNvPr>
          <p:cNvSpPr/>
          <p:nvPr/>
        </p:nvSpPr>
        <p:spPr>
          <a:xfrm>
            <a:off x="5893594" y="3514725"/>
            <a:ext cx="409575" cy="235744"/>
          </a:xfrm>
          <a:custGeom>
            <a:avLst/>
            <a:gdLst>
              <a:gd name="csX0" fmla="*/ 83344 w 409575"/>
              <a:gd name="csY0" fmla="*/ 173831 h 235744"/>
              <a:gd name="csX1" fmla="*/ 116681 w 409575"/>
              <a:gd name="csY1" fmla="*/ 164306 h 235744"/>
              <a:gd name="csX2" fmla="*/ 159544 w 409575"/>
              <a:gd name="csY2" fmla="*/ 211931 h 235744"/>
              <a:gd name="csX3" fmla="*/ 219075 w 409575"/>
              <a:gd name="csY3" fmla="*/ 214313 h 235744"/>
              <a:gd name="csX4" fmla="*/ 252412 w 409575"/>
              <a:gd name="csY4" fmla="*/ 226219 h 235744"/>
              <a:gd name="csX5" fmla="*/ 295275 w 409575"/>
              <a:gd name="csY5" fmla="*/ 197644 h 235744"/>
              <a:gd name="csX6" fmla="*/ 333375 w 409575"/>
              <a:gd name="csY6" fmla="*/ 192881 h 235744"/>
              <a:gd name="csX7" fmla="*/ 352425 w 409575"/>
              <a:gd name="csY7" fmla="*/ 235744 h 235744"/>
              <a:gd name="csX8" fmla="*/ 395287 w 409575"/>
              <a:gd name="csY8" fmla="*/ 200025 h 235744"/>
              <a:gd name="csX9" fmla="*/ 409575 w 409575"/>
              <a:gd name="csY9" fmla="*/ 164306 h 235744"/>
              <a:gd name="csX10" fmla="*/ 357187 w 409575"/>
              <a:gd name="csY10" fmla="*/ 130969 h 235744"/>
              <a:gd name="csX11" fmla="*/ 321469 w 409575"/>
              <a:gd name="csY11" fmla="*/ 95250 h 235744"/>
              <a:gd name="csX12" fmla="*/ 264319 w 409575"/>
              <a:gd name="csY12" fmla="*/ 95250 h 235744"/>
              <a:gd name="csX13" fmla="*/ 230981 w 409575"/>
              <a:gd name="csY13" fmla="*/ 109538 h 235744"/>
              <a:gd name="csX14" fmla="*/ 250031 w 409575"/>
              <a:gd name="csY14" fmla="*/ 183356 h 235744"/>
              <a:gd name="csX15" fmla="*/ 211931 w 409575"/>
              <a:gd name="csY15" fmla="*/ 130969 h 235744"/>
              <a:gd name="csX16" fmla="*/ 185737 w 409575"/>
              <a:gd name="csY16" fmla="*/ 83344 h 235744"/>
              <a:gd name="csX17" fmla="*/ 116681 w 409575"/>
              <a:gd name="csY17" fmla="*/ 30956 h 235744"/>
              <a:gd name="csX18" fmla="*/ 40481 w 409575"/>
              <a:gd name="csY18" fmla="*/ 0 h 235744"/>
              <a:gd name="csX19" fmla="*/ 0 w 409575"/>
              <a:gd name="csY19" fmla="*/ 45244 h 235744"/>
              <a:gd name="csX20" fmla="*/ 33337 w 409575"/>
              <a:gd name="csY20" fmla="*/ 123825 h 235744"/>
              <a:gd name="csX21" fmla="*/ 83344 w 409575"/>
              <a:gd name="csY21" fmla="*/ 173831 h 2357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09575" h="235744">
                <a:moveTo>
                  <a:pt x="83344" y="173831"/>
                </a:moveTo>
                <a:lnTo>
                  <a:pt x="116681" y="164306"/>
                </a:lnTo>
                <a:lnTo>
                  <a:pt x="159544" y="211931"/>
                </a:lnTo>
                <a:lnTo>
                  <a:pt x="219075" y="214313"/>
                </a:lnTo>
                <a:lnTo>
                  <a:pt x="252412" y="226219"/>
                </a:lnTo>
                <a:lnTo>
                  <a:pt x="295275" y="197644"/>
                </a:lnTo>
                <a:lnTo>
                  <a:pt x="333375" y="192881"/>
                </a:lnTo>
                <a:lnTo>
                  <a:pt x="352425" y="235744"/>
                </a:lnTo>
                <a:lnTo>
                  <a:pt x="395287" y="200025"/>
                </a:lnTo>
                <a:lnTo>
                  <a:pt x="409575" y="164306"/>
                </a:lnTo>
                <a:lnTo>
                  <a:pt x="357187" y="130969"/>
                </a:lnTo>
                <a:lnTo>
                  <a:pt x="321469" y="95250"/>
                </a:lnTo>
                <a:lnTo>
                  <a:pt x="264319" y="95250"/>
                </a:lnTo>
                <a:lnTo>
                  <a:pt x="230981" y="109538"/>
                </a:lnTo>
                <a:lnTo>
                  <a:pt x="250031" y="183356"/>
                </a:lnTo>
                <a:lnTo>
                  <a:pt x="211931" y="130969"/>
                </a:lnTo>
                <a:lnTo>
                  <a:pt x="185737" y="83344"/>
                </a:lnTo>
                <a:lnTo>
                  <a:pt x="116681" y="30956"/>
                </a:lnTo>
                <a:lnTo>
                  <a:pt x="40481" y="0"/>
                </a:lnTo>
                <a:lnTo>
                  <a:pt x="0" y="45244"/>
                </a:lnTo>
                <a:lnTo>
                  <a:pt x="33337" y="123825"/>
                </a:lnTo>
                <a:lnTo>
                  <a:pt x="83344" y="173831"/>
                </a:lnTo>
                <a:close/>
              </a:path>
            </a:pathLst>
          </a:custGeom>
          <a:noFill/>
          <a:ln w="127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C8468B-0B44-CAC1-0AC7-DD61B8A6583A}"/>
              </a:ext>
            </a:extLst>
          </p:cNvPr>
          <p:cNvSpPr txBox="1"/>
          <p:nvPr/>
        </p:nvSpPr>
        <p:spPr>
          <a:xfrm>
            <a:off x="1358900" y="5962413"/>
            <a:ext cx="510909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Kurdistan is predominantly a mountainous region.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33F1F39-99CE-E209-9EC4-05FC4FD0E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37647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3E918-5DE6-E599-E6E0-75FAF0000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849214-E21C-D6FF-273F-342449ABC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"/>
            <a:ext cx="12192000" cy="68552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1B45584-E846-E3E3-45B1-AE5A963E16C3}"/>
              </a:ext>
            </a:extLst>
          </p:cNvPr>
          <p:cNvGrpSpPr/>
          <p:nvPr/>
        </p:nvGrpSpPr>
        <p:grpSpPr>
          <a:xfrm>
            <a:off x="2324100" y="1771650"/>
            <a:ext cx="4667250" cy="4546600"/>
            <a:chOff x="2324100" y="1771650"/>
            <a:chExt cx="4667250" cy="45466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93D7FF-381D-9BF5-F446-BAE6FB5B65B9}"/>
                </a:ext>
              </a:extLst>
            </p:cNvPr>
            <p:cNvSpPr/>
            <p:nvPr/>
          </p:nvSpPr>
          <p:spPr>
            <a:xfrm>
              <a:off x="2324100" y="1771650"/>
              <a:ext cx="4667250" cy="4546600"/>
            </a:xfrm>
            <a:custGeom>
              <a:avLst/>
              <a:gdLst>
                <a:gd name="csX0" fmla="*/ 4667250 w 4667250"/>
                <a:gd name="csY0" fmla="*/ 4019550 h 4019550"/>
                <a:gd name="csX1" fmla="*/ 4445000 w 4667250"/>
                <a:gd name="csY1" fmla="*/ 3771900 h 4019550"/>
                <a:gd name="csX2" fmla="*/ 4235450 w 4667250"/>
                <a:gd name="csY2" fmla="*/ 3549650 h 4019550"/>
                <a:gd name="csX3" fmla="*/ 4165600 w 4667250"/>
                <a:gd name="csY3" fmla="*/ 3460750 h 4019550"/>
                <a:gd name="csX4" fmla="*/ 4051300 w 4667250"/>
                <a:gd name="csY4" fmla="*/ 3536950 h 4019550"/>
                <a:gd name="csX5" fmla="*/ 3879850 w 4667250"/>
                <a:gd name="csY5" fmla="*/ 3530600 h 4019550"/>
                <a:gd name="csX6" fmla="*/ 3613150 w 4667250"/>
                <a:gd name="csY6" fmla="*/ 3467100 h 4019550"/>
                <a:gd name="csX7" fmla="*/ 3403600 w 4667250"/>
                <a:gd name="csY7" fmla="*/ 3371850 h 4019550"/>
                <a:gd name="csX8" fmla="*/ 3124200 w 4667250"/>
                <a:gd name="csY8" fmla="*/ 3232150 h 4019550"/>
                <a:gd name="csX9" fmla="*/ 2940050 w 4667250"/>
                <a:gd name="csY9" fmla="*/ 3200400 h 4019550"/>
                <a:gd name="csX10" fmla="*/ 2895600 w 4667250"/>
                <a:gd name="csY10" fmla="*/ 3009900 h 4019550"/>
                <a:gd name="csX11" fmla="*/ 2813050 w 4667250"/>
                <a:gd name="csY11" fmla="*/ 2781300 h 4019550"/>
                <a:gd name="csX12" fmla="*/ 2806700 w 4667250"/>
                <a:gd name="csY12" fmla="*/ 2635250 h 4019550"/>
                <a:gd name="csX13" fmla="*/ 2781300 w 4667250"/>
                <a:gd name="csY13" fmla="*/ 2495550 h 4019550"/>
                <a:gd name="csX14" fmla="*/ 2730500 w 4667250"/>
                <a:gd name="csY14" fmla="*/ 2368550 h 4019550"/>
                <a:gd name="csX15" fmla="*/ 2425700 w 4667250"/>
                <a:gd name="csY15" fmla="*/ 2260600 h 4019550"/>
                <a:gd name="csX16" fmla="*/ 2317750 w 4667250"/>
                <a:gd name="csY16" fmla="*/ 2197100 h 4019550"/>
                <a:gd name="csX17" fmla="*/ 2152650 w 4667250"/>
                <a:gd name="csY17" fmla="*/ 2089150 h 4019550"/>
                <a:gd name="csX18" fmla="*/ 2032000 w 4667250"/>
                <a:gd name="csY18" fmla="*/ 1949450 h 4019550"/>
                <a:gd name="csX19" fmla="*/ 1905000 w 4667250"/>
                <a:gd name="csY19" fmla="*/ 1771650 h 4019550"/>
                <a:gd name="csX20" fmla="*/ 1733550 w 4667250"/>
                <a:gd name="csY20" fmla="*/ 1701800 h 4019550"/>
                <a:gd name="csX21" fmla="*/ 1416050 w 4667250"/>
                <a:gd name="csY21" fmla="*/ 1727200 h 4019550"/>
                <a:gd name="csX22" fmla="*/ 1250950 w 4667250"/>
                <a:gd name="csY22" fmla="*/ 1543050 h 4019550"/>
                <a:gd name="csX23" fmla="*/ 1130300 w 4667250"/>
                <a:gd name="csY23" fmla="*/ 1371600 h 4019550"/>
                <a:gd name="csX24" fmla="*/ 990600 w 4667250"/>
                <a:gd name="csY24" fmla="*/ 1200150 h 4019550"/>
                <a:gd name="csX25" fmla="*/ 806450 w 4667250"/>
                <a:gd name="csY25" fmla="*/ 1022350 h 4019550"/>
                <a:gd name="csX26" fmla="*/ 590550 w 4667250"/>
                <a:gd name="csY26" fmla="*/ 977900 h 4019550"/>
                <a:gd name="csX27" fmla="*/ 317500 w 4667250"/>
                <a:gd name="csY27" fmla="*/ 952500 h 4019550"/>
                <a:gd name="csX28" fmla="*/ 184150 w 4667250"/>
                <a:gd name="csY28" fmla="*/ 908050 h 4019550"/>
                <a:gd name="csX29" fmla="*/ 101600 w 4667250"/>
                <a:gd name="csY29" fmla="*/ 800100 h 4019550"/>
                <a:gd name="csX30" fmla="*/ 158750 w 4667250"/>
                <a:gd name="csY30" fmla="*/ 584200 h 4019550"/>
                <a:gd name="csX31" fmla="*/ 69850 w 4667250"/>
                <a:gd name="csY31" fmla="*/ 419100 h 4019550"/>
                <a:gd name="csX32" fmla="*/ 0 w 4667250"/>
                <a:gd name="csY32" fmla="*/ 273050 h 4019550"/>
                <a:gd name="csX33" fmla="*/ 76200 w 4667250"/>
                <a:gd name="csY33" fmla="*/ 107950 h 4019550"/>
                <a:gd name="csX34" fmla="*/ 203200 w 4667250"/>
                <a:gd name="csY34" fmla="*/ 107950 h 4019550"/>
                <a:gd name="csX35" fmla="*/ 393700 w 4667250"/>
                <a:gd name="csY35" fmla="*/ 0 h 4019550"/>
                <a:gd name="csX0" fmla="*/ 4667250 w 4667250"/>
                <a:gd name="csY0" fmla="*/ 4552950 h 4552950"/>
                <a:gd name="csX1" fmla="*/ 4445000 w 4667250"/>
                <a:gd name="csY1" fmla="*/ 4305300 h 4552950"/>
                <a:gd name="csX2" fmla="*/ 4235450 w 4667250"/>
                <a:gd name="csY2" fmla="*/ 4083050 h 4552950"/>
                <a:gd name="csX3" fmla="*/ 4165600 w 4667250"/>
                <a:gd name="csY3" fmla="*/ 3994150 h 4552950"/>
                <a:gd name="csX4" fmla="*/ 4051300 w 4667250"/>
                <a:gd name="csY4" fmla="*/ 4070350 h 4552950"/>
                <a:gd name="csX5" fmla="*/ 3879850 w 4667250"/>
                <a:gd name="csY5" fmla="*/ 4064000 h 4552950"/>
                <a:gd name="csX6" fmla="*/ 3613150 w 4667250"/>
                <a:gd name="csY6" fmla="*/ 4000500 h 4552950"/>
                <a:gd name="csX7" fmla="*/ 3403600 w 4667250"/>
                <a:gd name="csY7" fmla="*/ 3905250 h 4552950"/>
                <a:gd name="csX8" fmla="*/ 3124200 w 4667250"/>
                <a:gd name="csY8" fmla="*/ 3765550 h 4552950"/>
                <a:gd name="csX9" fmla="*/ 2940050 w 4667250"/>
                <a:gd name="csY9" fmla="*/ 3733800 h 4552950"/>
                <a:gd name="csX10" fmla="*/ 2895600 w 4667250"/>
                <a:gd name="csY10" fmla="*/ 3543300 h 4552950"/>
                <a:gd name="csX11" fmla="*/ 2813050 w 4667250"/>
                <a:gd name="csY11" fmla="*/ 3314700 h 4552950"/>
                <a:gd name="csX12" fmla="*/ 2806700 w 4667250"/>
                <a:gd name="csY12" fmla="*/ 3168650 h 4552950"/>
                <a:gd name="csX13" fmla="*/ 2781300 w 4667250"/>
                <a:gd name="csY13" fmla="*/ 3028950 h 4552950"/>
                <a:gd name="csX14" fmla="*/ 2730500 w 4667250"/>
                <a:gd name="csY14" fmla="*/ 2901950 h 4552950"/>
                <a:gd name="csX15" fmla="*/ 2425700 w 4667250"/>
                <a:gd name="csY15" fmla="*/ 2794000 h 4552950"/>
                <a:gd name="csX16" fmla="*/ 2317750 w 4667250"/>
                <a:gd name="csY16" fmla="*/ 2730500 h 4552950"/>
                <a:gd name="csX17" fmla="*/ 2152650 w 4667250"/>
                <a:gd name="csY17" fmla="*/ 2622550 h 4552950"/>
                <a:gd name="csX18" fmla="*/ 2032000 w 4667250"/>
                <a:gd name="csY18" fmla="*/ 2482850 h 4552950"/>
                <a:gd name="csX19" fmla="*/ 1905000 w 4667250"/>
                <a:gd name="csY19" fmla="*/ 2305050 h 4552950"/>
                <a:gd name="csX20" fmla="*/ 1733550 w 4667250"/>
                <a:gd name="csY20" fmla="*/ 2235200 h 4552950"/>
                <a:gd name="csX21" fmla="*/ 1416050 w 4667250"/>
                <a:gd name="csY21" fmla="*/ 2260600 h 4552950"/>
                <a:gd name="csX22" fmla="*/ 1250950 w 4667250"/>
                <a:gd name="csY22" fmla="*/ 2076450 h 4552950"/>
                <a:gd name="csX23" fmla="*/ 1130300 w 4667250"/>
                <a:gd name="csY23" fmla="*/ 1905000 h 4552950"/>
                <a:gd name="csX24" fmla="*/ 990600 w 4667250"/>
                <a:gd name="csY24" fmla="*/ 1733550 h 4552950"/>
                <a:gd name="csX25" fmla="*/ 806450 w 4667250"/>
                <a:gd name="csY25" fmla="*/ 1555750 h 4552950"/>
                <a:gd name="csX26" fmla="*/ 590550 w 4667250"/>
                <a:gd name="csY26" fmla="*/ 1511300 h 4552950"/>
                <a:gd name="csX27" fmla="*/ 317500 w 4667250"/>
                <a:gd name="csY27" fmla="*/ 1485900 h 4552950"/>
                <a:gd name="csX28" fmla="*/ 184150 w 4667250"/>
                <a:gd name="csY28" fmla="*/ 1441450 h 4552950"/>
                <a:gd name="csX29" fmla="*/ 101600 w 4667250"/>
                <a:gd name="csY29" fmla="*/ 1333500 h 4552950"/>
                <a:gd name="csX30" fmla="*/ 158750 w 4667250"/>
                <a:gd name="csY30" fmla="*/ 1117600 h 4552950"/>
                <a:gd name="csX31" fmla="*/ 69850 w 4667250"/>
                <a:gd name="csY31" fmla="*/ 952500 h 4552950"/>
                <a:gd name="csX32" fmla="*/ 0 w 4667250"/>
                <a:gd name="csY32" fmla="*/ 806450 h 4552950"/>
                <a:gd name="csX33" fmla="*/ 76200 w 4667250"/>
                <a:gd name="csY33" fmla="*/ 641350 h 4552950"/>
                <a:gd name="csX34" fmla="*/ 203200 w 4667250"/>
                <a:gd name="csY34" fmla="*/ 641350 h 4552950"/>
                <a:gd name="csX35" fmla="*/ 730250 w 4667250"/>
                <a:gd name="csY35" fmla="*/ 0 h 4552950"/>
                <a:gd name="csX0" fmla="*/ 4667250 w 4667250"/>
                <a:gd name="csY0" fmla="*/ 4057650 h 4057650"/>
                <a:gd name="csX1" fmla="*/ 4445000 w 4667250"/>
                <a:gd name="csY1" fmla="*/ 3810000 h 4057650"/>
                <a:gd name="csX2" fmla="*/ 4235450 w 4667250"/>
                <a:gd name="csY2" fmla="*/ 3587750 h 4057650"/>
                <a:gd name="csX3" fmla="*/ 4165600 w 4667250"/>
                <a:gd name="csY3" fmla="*/ 3498850 h 4057650"/>
                <a:gd name="csX4" fmla="*/ 4051300 w 4667250"/>
                <a:gd name="csY4" fmla="*/ 3575050 h 4057650"/>
                <a:gd name="csX5" fmla="*/ 3879850 w 4667250"/>
                <a:gd name="csY5" fmla="*/ 3568700 h 4057650"/>
                <a:gd name="csX6" fmla="*/ 3613150 w 4667250"/>
                <a:gd name="csY6" fmla="*/ 3505200 h 4057650"/>
                <a:gd name="csX7" fmla="*/ 3403600 w 4667250"/>
                <a:gd name="csY7" fmla="*/ 3409950 h 4057650"/>
                <a:gd name="csX8" fmla="*/ 3124200 w 4667250"/>
                <a:gd name="csY8" fmla="*/ 3270250 h 4057650"/>
                <a:gd name="csX9" fmla="*/ 2940050 w 4667250"/>
                <a:gd name="csY9" fmla="*/ 3238500 h 4057650"/>
                <a:gd name="csX10" fmla="*/ 2895600 w 4667250"/>
                <a:gd name="csY10" fmla="*/ 3048000 h 4057650"/>
                <a:gd name="csX11" fmla="*/ 2813050 w 4667250"/>
                <a:gd name="csY11" fmla="*/ 2819400 h 4057650"/>
                <a:gd name="csX12" fmla="*/ 2806700 w 4667250"/>
                <a:gd name="csY12" fmla="*/ 2673350 h 4057650"/>
                <a:gd name="csX13" fmla="*/ 2781300 w 4667250"/>
                <a:gd name="csY13" fmla="*/ 2533650 h 4057650"/>
                <a:gd name="csX14" fmla="*/ 2730500 w 4667250"/>
                <a:gd name="csY14" fmla="*/ 2406650 h 4057650"/>
                <a:gd name="csX15" fmla="*/ 2425700 w 4667250"/>
                <a:gd name="csY15" fmla="*/ 2298700 h 4057650"/>
                <a:gd name="csX16" fmla="*/ 2317750 w 4667250"/>
                <a:gd name="csY16" fmla="*/ 2235200 h 4057650"/>
                <a:gd name="csX17" fmla="*/ 2152650 w 4667250"/>
                <a:gd name="csY17" fmla="*/ 2127250 h 4057650"/>
                <a:gd name="csX18" fmla="*/ 2032000 w 4667250"/>
                <a:gd name="csY18" fmla="*/ 1987550 h 4057650"/>
                <a:gd name="csX19" fmla="*/ 1905000 w 4667250"/>
                <a:gd name="csY19" fmla="*/ 1809750 h 4057650"/>
                <a:gd name="csX20" fmla="*/ 1733550 w 4667250"/>
                <a:gd name="csY20" fmla="*/ 1739900 h 4057650"/>
                <a:gd name="csX21" fmla="*/ 1416050 w 4667250"/>
                <a:gd name="csY21" fmla="*/ 1765300 h 4057650"/>
                <a:gd name="csX22" fmla="*/ 1250950 w 4667250"/>
                <a:gd name="csY22" fmla="*/ 1581150 h 4057650"/>
                <a:gd name="csX23" fmla="*/ 1130300 w 4667250"/>
                <a:gd name="csY23" fmla="*/ 1409700 h 4057650"/>
                <a:gd name="csX24" fmla="*/ 990600 w 4667250"/>
                <a:gd name="csY24" fmla="*/ 1238250 h 4057650"/>
                <a:gd name="csX25" fmla="*/ 806450 w 4667250"/>
                <a:gd name="csY25" fmla="*/ 1060450 h 4057650"/>
                <a:gd name="csX26" fmla="*/ 590550 w 4667250"/>
                <a:gd name="csY26" fmla="*/ 1016000 h 4057650"/>
                <a:gd name="csX27" fmla="*/ 317500 w 4667250"/>
                <a:gd name="csY27" fmla="*/ 990600 h 4057650"/>
                <a:gd name="csX28" fmla="*/ 184150 w 4667250"/>
                <a:gd name="csY28" fmla="*/ 946150 h 4057650"/>
                <a:gd name="csX29" fmla="*/ 101600 w 4667250"/>
                <a:gd name="csY29" fmla="*/ 838200 h 4057650"/>
                <a:gd name="csX30" fmla="*/ 158750 w 4667250"/>
                <a:gd name="csY30" fmla="*/ 622300 h 4057650"/>
                <a:gd name="csX31" fmla="*/ 69850 w 4667250"/>
                <a:gd name="csY31" fmla="*/ 457200 h 4057650"/>
                <a:gd name="csX32" fmla="*/ 0 w 4667250"/>
                <a:gd name="csY32" fmla="*/ 311150 h 4057650"/>
                <a:gd name="csX33" fmla="*/ 76200 w 4667250"/>
                <a:gd name="csY33" fmla="*/ 146050 h 4057650"/>
                <a:gd name="csX34" fmla="*/ 203200 w 4667250"/>
                <a:gd name="csY34" fmla="*/ 146050 h 4057650"/>
                <a:gd name="csX35" fmla="*/ 473075 w 4667250"/>
                <a:gd name="csY35" fmla="*/ 0 h 4057650"/>
                <a:gd name="csX0" fmla="*/ 4667250 w 4667250"/>
                <a:gd name="csY0" fmla="*/ 4057650 h 4057650"/>
                <a:gd name="csX1" fmla="*/ 4445000 w 4667250"/>
                <a:gd name="csY1" fmla="*/ 3810000 h 4057650"/>
                <a:gd name="csX2" fmla="*/ 4235450 w 4667250"/>
                <a:gd name="csY2" fmla="*/ 3587750 h 4057650"/>
                <a:gd name="csX3" fmla="*/ 4165600 w 4667250"/>
                <a:gd name="csY3" fmla="*/ 3498850 h 4057650"/>
                <a:gd name="csX4" fmla="*/ 4051300 w 4667250"/>
                <a:gd name="csY4" fmla="*/ 3575050 h 4057650"/>
                <a:gd name="csX5" fmla="*/ 3879850 w 4667250"/>
                <a:gd name="csY5" fmla="*/ 3568700 h 4057650"/>
                <a:gd name="csX6" fmla="*/ 3613150 w 4667250"/>
                <a:gd name="csY6" fmla="*/ 3505200 h 4057650"/>
                <a:gd name="csX7" fmla="*/ 3403600 w 4667250"/>
                <a:gd name="csY7" fmla="*/ 3409950 h 4057650"/>
                <a:gd name="csX8" fmla="*/ 3124200 w 4667250"/>
                <a:gd name="csY8" fmla="*/ 3270250 h 4057650"/>
                <a:gd name="csX9" fmla="*/ 2940050 w 4667250"/>
                <a:gd name="csY9" fmla="*/ 3238500 h 4057650"/>
                <a:gd name="csX10" fmla="*/ 2895600 w 4667250"/>
                <a:gd name="csY10" fmla="*/ 3048000 h 4057650"/>
                <a:gd name="csX11" fmla="*/ 2813050 w 4667250"/>
                <a:gd name="csY11" fmla="*/ 2819400 h 4057650"/>
                <a:gd name="csX12" fmla="*/ 2806700 w 4667250"/>
                <a:gd name="csY12" fmla="*/ 2673350 h 4057650"/>
                <a:gd name="csX13" fmla="*/ 2781300 w 4667250"/>
                <a:gd name="csY13" fmla="*/ 2533650 h 4057650"/>
                <a:gd name="csX14" fmla="*/ 2730500 w 4667250"/>
                <a:gd name="csY14" fmla="*/ 2406650 h 4057650"/>
                <a:gd name="csX15" fmla="*/ 2425700 w 4667250"/>
                <a:gd name="csY15" fmla="*/ 2298700 h 4057650"/>
                <a:gd name="csX16" fmla="*/ 2317750 w 4667250"/>
                <a:gd name="csY16" fmla="*/ 2235200 h 4057650"/>
                <a:gd name="csX17" fmla="*/ 2152650 w 4667250"/>
                <a:gd name="csY17" fmla="*/ 2127250 h 4057650"/>
                <a:gd name="csX18" fmla="*/ 2032000 w 4667250"/>
                <a:gd name="csY18" fmla="*/ 1987550 h 4057650"/>
                <a:gd name="csX19" fmla="*/ 1905000 w 4667250"/>
                <a:gd name="csY19" fmla="*/ 1809750 h 4057650"/>
                <a:gd name="csX20" fmla="*/ 1733550 w 4667250"/>
                <a:gd name="csY20" fmla="*/ 1739900 h 4057650"/>
                <a:gd name="csX21" fmla="*/ 1416050 w 4667250"/>
                <a:gd name="csY21" fmla="*/ 1765300 h 4057650"/>
                <a:gd name="csX22" fmla="*/ 1250950 w 4667250"/>
                <a:gd name="csY22" fmla="*/ 1581150 h 4057650"/>
                <a:gd name="csX23" fmla="*/ 1130300 w 4667250"/>
                <a:gd name="csY23" fmla="*/ 1409700 h 4057650"/>
                <a:gd name="csX24" fmla="*/ 990600 w 4667250"/>
                <a:gd name="csY24" fmla="*/ 1238250 h 4057650"/>
                <a:gd name="csX25" fmla="*/ 806450 w 4667250"/>
                <a:gd name="csY25" fmla="*/ 1060450 h 4057650"/>
                <a:gd name="csX26" fmla="*/ 590550 w 4667250"/>
                <a:gd name="csY26" fmla="*/ 1016000 h 4057650"/>
                <a:gd name="csX27" fmla="*/ 317500 w 4667250"/>
                <a:gd name="csY27" fmla="*/ 990600 h 4057650"/>
                <a:gd name="csX28" fmla="*/ 184150 w 4667250"/>
                <a:gd name="csY28" fmla="*/ 946150 h 4057650"/>
                <a:gd name="csX29" fmla="*/ 101600 w 4667250"/>
                <a:gd name="csY29" fmla="*/ 838200 h 4057650"/>
                <a:gd name="csX30" fmla="*/ 158750 w 4667250"/>
                <a:gd name="csY30" fmla="*/ 622300 h 4057650"/>
                <a:gd name="csX31" fmla="*/ 69850 w 4667250"/>
                <a:gd name="csY31" fmla="*/ 457200 h 4057650"/>
                <a:gd name="csX32" fmla="*/ 0 w 4667250"/>
                <a:gd name="csY32" fmla="*/ 311150 h 4057650"/>
                <a:gd name="csX33" fmla="*/ 76200 w 4667250"/>
                <a:gd name="csY33" fmla="*/ 146050 h 4057650"/>
                <a:gd name="csX34" fmla="*/ 203200 w 4667250"/>
                <a:gd name="csY34" fmla="*/ 146050 h 4057650"/>
                <a:gd name="csX35" fmla="*/ 473075 w 4667250"/>
                <a:gd name="csY35" fmla="*/ 0 h 4057650"/>
                <a:gd name="csX36" fmla="*/ 473075 w 4667250"/>
                <a:gd name="csY36" fmla="*/ 0 h 4057650"/>
                <a:gd name="csX0" fmla="*/ 4667250 w 4667250"/>
                <a:gd name="csY0" fmla="*/ 4337050 h 4337050"/>
                <a:gd name="csX1" fmla="*/ 4445000 w 4667250"/>
                <a:gd name="csY1" fmla="*/ 4089400 h 4337050"/>
                <a:gd name="csX2" fmla="*/ 4235450 w 4667250"/>
                <a:gd name="csY2" fmla="*/ 3867150 h 4337050"/>
                <a:gd name="csX3" fmla="*/ 4165600 w 4667250"/>
                <a:gd name="csY3" fmla="*/ 3778250 h 4337050"/>
                <a:gd name="csX4" fmla="*/ 4051300 w 4667250"/>
                <a:gd name="csY4" fmla="*/ 3854450 h 4337050"/>
                <a:gd name="csX5" fmla="*/ 3879850 w 4667250"/>
                <a:gd name="csY5" fmla="*/ 3848100 h 4337050"/>
                <a:gd name="csX6" fmla="*/ 3613150 w 4667250"/>
                <a:gd name="csY6" fmla="*/ 3784600 h 4337050"/>
                <a:gd name="csX7" fmla="*/ 3403600 w 4667250"/>
                <a:gd name="csY7" fmla="*/ 3689350 h 4337050"/>
                <a:gd name="csX8" fmla="*/ 3124200 w 4667250"/>
                <a:gd name="csY8" fmla="*/ 3549650 h 4337050"/>
                <a:gd name="csX9" fmla="*/ 2940050 w 4667250"/>
                <a:gd name="csY9" fmla="*/ 3517900 h 4337050"/>
                <a:gd name="csX10" fmla="*/ 2895600 w 4667250"/>
                <a:gd name="csY10" fmla="*/ 3327400 h 4337050"/>
                <a:gd name="csX11" fmla="*/ 2813050 w 4667250"/>
                <a:gd name="csY11" fmla="*/ 3098800 h 4337050"/>
                <a:gd name="csX12" fmla="*/ 2806700 w 4667250"/>
                <a:gd name="csY12" fmla="*/ 2952750 h 4337050"/>
                <a:gd name="csX13" fmla="*/ 2781300 w 4667250"/>
                <a:gd name="csY13" fmla="*/ 2813050 h 4337050"/>
                <a:gd name="csX14" fmla="*/ 2730500 w 4667250"/>
                <a:gd name="csY14" fmla="*/ 2686050 h 4337050"/>
                <a:gd name="csX15" fmla="*/ 2425700 w 4667250"/>
                <a:gd name="csY15" fmla="*/ 2578100 h 4337050"/>
                <a:gd name="csX16" fmla="*/ 2317750 w 4667250"/>
                <a:gd name="csY16" fmla="*/ 2514600 h 4337050"/>
                <a:gd name="csX17" fmla="*/ 2152650 w 4667250"/>
                <a:gd name="csY17" fmla="*/ 2406650 h 4337050"/>
                <a:gd name="csX18" fmla="*/ 2032000 w 4667250"/>
                <a:gd name="csY18" fmla="*/ 2266950 h 4337050"/>
                <a:gd name="csX19" fmla="*/ 1905000 w 4667250"/>
                <a:gd name="csY19" fmla="*/ 2089150 h 4337050"/>
                <a:gd name="csX20" fmla="*/ 1733550 w 4667250"/>
                <a:gd name="csY20" fmla="*/ 2019300 h 4337050"/>
                <a:gd name="csX21" fmla="*/ 1416050 w 4667250"/>
                <a:gd name="csY21" fmla="*/ 2044700 h 4337050"/>
                <a:gd name="csX22" fmla="*/ 1250950 w 4667250"/>
                <a:gd name="csY22" fmla="*/ 1860550 h 4337050"/>
                <a:gd name="csX23" fmla="*/ 1130300 w 4667250"/>
                <a:gd name="csY23" fmla="*/ 1689100 h 4337050"/>
                <a:gd name="csX24" fmla="*/ 990600 w 4667250"/>
                <a:gd name="csY24" fmla="*/ 1517650 h 4337050"/>
                <a:gd name="csX25" fmla="*/ 806450 w 4667250"/>
                <a:gd name="csY25" fmla="*/ 1339850 h 4337050"/>
                <a:gd name="csX26" fmla="*/ 590550 w 4667250"/>
                <a:gd name="csY26" fmla="*/ 1295400 h 4337050"/>
                <a:gd name="csX27" fmla="*/ 317500 w 4667250"/>
                <a:gd name="csY27" fmla="*/ 1270000 h 4337050"/>
                <a:gd name="csX28" fmla="*/ 184150 w 4667250"/>
                <a:gd name="csY28" fmla="*/ 1225550 h 4337050"/>
                <a:gd name="csX29" fmla="*/ 101600 w 4667250"/>
                <a:gd name="csY29" fmla="*/ 1117600 h 4337050"/>
                <a:gd name="csX30" fmla="*/ 158750 w 4667250"/>
                <a:gd name="csY30" fmla="*/ 901700 h 4337050"/>
                <a:gd name="csX31" fmla="*/ 69850 w 4667250"/>
                <a:gd name="csY31" fmla="*/ 736600 h 4337050"/>
                <a:gd name="csX32" fmla="*/ 0 w 4667250"/>
                <a:gd name="csY32" fmla="*/ 590550 h 4337050"/>
                <a:gd name="csX33" fmla="*/ 76200 w 4667250"/>
                <a:gd name="csY33" fmla="*/ 425450 h 4337050"/>
                <a:gd name="csX34" fmla="*/ 203200 w 4667250"/>
                <a:gd name="csY34" fmla="*/ 425450 h 4337050"/>
                <a:gd name="csX35" fmla="*/ 473075 w 4667250"/>
                <a:gd name="csY35" fmla="*/ 279400 h 4337050"/>
                <a:gd name="csX36" fmla="*/ 631825 w 4667250"/>
                <a:gd name="csY36" fmla="*/ 0 h 4337050"/>
                <a:gd name="csX0" fmla="*/ 4667250 w 4667250"/>
                <a:gd name="csY0" fmla="*/ 4327525 h 4327525"/>
                <a:gd name="csX1" fmla="*/ 4445000 w 4667250"/>
                <a:gd name="csY1" fmla="*/ 4079875 h 4327525"/>
                <a:gd name="csX2" fmla="*/ 4235450 w 4667250"/>
                <a:gd name="csY2" fmla="*/ 3857625 h 4327525"/>
                <a:gd name="csX3" fmla="*/ 4165600 w 4667250"/>
                <a:gd name="csY3" fmla="*/ 3768725 h 4327525"/>
                <a:gd name="csX4" fmla="*/ 4051300 w 4667250"/>
                <a:gd name="csY4" fmla="*/ 3844925 h 4327525"/>
                <a:gd name="csX5" fmla="*/ 3879850 w 4667250"/>
                <a:gd name="csY5" fmla="*/ 3838575 h 4327525"/>
                <a:gd name="csX6" fmla="*/ 3613150 w 4667250"/>
                <a:gd name="csY6" fmla="*/ 3775075 h 4327525"/>
                <a:gd name="csX7" fmla="*/ 3403600 w 4667250"/>
                <a:gd name="csY7" fmla="*/ 3679825 h 4327525"/>
                <a:gd name="csX8" fmla="*/ 3124200 w 4667250"/>
                <a:gd name="csY8" fmla="*/ 3540125 h 4327525"/>
                <a:gd name="csX9" fmla="*/ 2940050 w 4667250"/>
                <a:gd name="csY9" fmla="*/ 3508375 h 4327525"/>
                <a:gd name="csX10" fmla="*/ 2895600 w 4667250"/>
                <a:gd name="csY10" fmla="*/ 3317875 h 4327525"/>
                <a:gd name="csX11" fmla="*/ 2813050 w 4667250"/>
                <a:gd name="csY11" fmla="*/ 3089275 h 4327525"/>
                <a:gd name="csX12" fmla="*/ 2806700 w 4667250"/>
                <a:gd name="csY12" fmla="*/ 2943225 h 4327525"/>
                <a:gd name="csX13" fmla="*/ 2781300 w 4667250"/>
                <a:gd name="csY13" fmla="*/ 2803525 h 4327525"/>
                <a:gd name="csX14" fmla="*/ 2730500 w 4667250"/>
                <a:gd name="csY14" fmla="*/ 2676525 h 4327525"/>
                <a:gd name="csX15" fmla="*/ 2425700 w 4667250"/>
                <a:gd name="csY15" fmla="*/ 2568575 h 4327525"/>
                <a:gd name="csX16" fmla="*/ 2317750 w 4667250"/>
                <a:gd name="csY16" fmla="*/ 2505075 h 4327525"/>
                <a:gd name="csX17" fmla="*/ 2152650 w 4667250"/>
                <a:gd name="csY17" fmla="*/ 2397125 h 4327525"/>
                <a:gd name="csX18" fmla="*/ 2032000 w 4667250"/>
                <a:gd name="csY18" fmla="*/ 2257425 h 4327525"/>
                <a:gd name="csX19" fmla="*/ 1905000 w 4667250"/>
                <a:gd name="csY19" fmla="*/ 2079625 h 4327525"/>
                <a:gd name="csX20" fmla="*/ 1733550 w 4667250"/>
                <a:gd name="csY20" fmla="*/ 2009775 h 4327525"/>
                <a:gd name="csX21" fmla="*/ 1416050 w 4667250"/>
                <a:gd name="csY21" fmla="*/ 2035175 h 4327525"/>
                <a:gd name="csX22" fmla="*/ 1250950 w 4667250"/>
                <a:gd name="csY22" fmla="*/ 1851025 h 4327525"/>
                <a:gd name="csX23" fmla="*/ 1130300 w 4667250"/>
                <a:gd name="csY23" fmla="*/ 1679575 h 4327525"/>
                <a:gd name="csX24" fmla="*/ 990600 w 4667250"/>
                <a:gd name="csY24" fmla="*/ 1508125 h 4327525"/>
                <a:gd name="csX25" fmla="*/ 806450 w 4667250"/>
                <a:gd name="csY25" fmla="*/ 1330325 h 4327525"/>
                <a:gd name="csX26" fmla="*/ 590550 w 4667250"/>
                <a:gd name="csY26" fmla="*/ 1285875 h 4327525"/>
                <a:gd name="csX27" fmla="*/ 317500 w 4667250"/>
                <a:gd name="csY27" fmla="*/ 1260475 h 4327525"/>
                <a:gd name="csX28" fmla="*/ 184150 w 4667250"/>
                <a:gd name="csY28" fmla="*/ 1216025 h 4327525"/>
                <a:gd name="csX29" fmla="*/ 101600 w 4667250"/>
                <a:gd name="csY29" fmla="*/ 1108075 h 4327525"/>
                <a:gd name="csX30" fmla="*/ 158750 w 4667250"/>
                <a:gd name="csY30" fmla="*/ 892175 h 4327525"/>
                <a:gd name="csX31" fmla="*/ 69850 w 4667250"/>
                <a:gd name="csY31" fmla="*/ 727075 h 4327525"/>
                <a:gd name="csX32" fmla="*/ 0 w 4667250"/>
                <a:gd name="csY32" fmla="*/ 581025 h 4327525"/>
                <a:gd name="csX33" fmla="*/ 76200 w 4667250"/>
                <a:gd name="csY33" fmla="*/ 415925 h 4327525"/>
                <a:gd name="csX34" fmla="*/ 203200 w 4667250"/>
                <a:gd name="csY34" fmla="*/ 415925 h 4327525"/>
                <a:gd name="csX35" fmla="*/ 473075 w 4667250"/>
                <a:gd name="csY35" fmla="*/ 269875 h 4327525"/>
                <a:gd name="csX36" fmla="*/ 606425 w 4667250"/>
                <a:gd name="csY36" fmla="*/ 0 h 4327525"/>
                <a:gd name="csX0" fmla="*/ 4667250 w 4667250"/>
                <a:gd name="csY0" fmla="*/ 4546600 h 4546600"/>
                <a:gd name="csX1" fmla="*/ 4445000 w 4667250"/>
                <a:gd name="csY1" fmla="*/ 4298950 h 4546600"/>
                <a:gd name="csX2" fmla="*/ 4235450 w 4667250"/>
                <a:gd name="csY2" fmla="*/ 4076700 h 4546600"/>
                <a:gd name="csX3" fmla="*/ 4165600 w 4667250"/>
                <a:gd name="csY3" fmla="*/ 3987800 h 4546600"/>
                <a:gd name="csX4" fmla="*/ 4051300 w 4667250"/>
                <a:gd name="csY4" fmla="*/ 4064000 h 4546600"/>
                <a:gd name="csX5" fmla="*/ 3879850 w 4667250"/>
                <a:gd name="csY5" fmla="*/ 4057650 h 4546600"/>
                <a:gd name="csX6" fmla="*/ 3613150 w 4667250"/>
                <a:gd name="csY6" fmla="*/ 3994150 h 4546600"/>
                <a:gd name="csX7" fmla="*/ 3403600 w 4667250"/>
                <a:gd name="csY7" fmla="*/ 3898900 h 4546600"/>
                <a:gd name="csX8" fmla="*/ 3124200 w 4667250"/>
                <a:gd name="csY8" fmla="*/ 3759200 h 4546600"/>
                <a:gd name="csX9" fmla="*/ 2940050 w 4667250"/>
                <a:gd name="csY9" fmla="*/ 3727450 h 4546600"/>
                <a:gd name="csX10" fmla="*/ 2895600 w 4667250"/>
                <a:gd name="csY10" fmla="*/ 3536950 h 4546600"/>
                <a:gd name="csX11" fmla="*/ 2813050 w 4667250"/>
                <a:gd name="csY11" fmla="*/ 3308350 h 4546600"/>
                <a:gd name="csX12" fmla="*/ 2806700 w 4667250"/>
                <a:gd name="csY12" fmla="*/ 3162300 h 4546600"/>
                <a:gd name="csX13" fmla="*/ 2781300 w 4667250"/>
                <a:gd name="csY13" fmla="*/ 3022600 h 4546600"/>
                <a:gd name="csX14" fmla="*/ 2730500 w 4667250"/>
                <a:gd name="csY14" fmla="*/ 2895600 h 4546600"/>
                <a:gd name="csX15" fmla="*/ 2425700 w 4667250"/>
                <a:gd name="csY15" fmla="*/ 2787650 h 4546600"/>
                <a:gd name="csX16" fmla="*/ 2317750 w 4667250"/>
                <a:gd name="csY16" fmla="*/ 2724150 h 4546600"/>
                <a:gd name="csX17" fmla="*/ 2152650 w 4667250"/>
                <a:gd name="csY17" fmla="*/ 2616200 h 4546600"/>
                <a:gd name="csX18" fmla="*/ 2032000 w 4667250"/>
                <a:gd name="csY18" fmla="*/ 2476500 h 4546600"/>
                <a:gd name="csX19" fmla="*/ 1905000 w 4667250"/>
                <a:gd name="csY19" fmla="*/ 2298700 h 4546600"/>
                <a:gd name="csX20" fmla="*/ 1733550 w 4667250"/>
                <a:gd name="csY20" fmla="*/ 2228850 h 4546600"/>
                <a:gd name="csX21" fmla="*/ 1416050 w 4667250"/>
                <a:gd name="csY21" fmla="*/ 2254250 h 4546600"/>
                <a:gd name="csX22" fmla="*/ 1250950 w 4667250"/>
                <a:gd name="csY22" fmla="*/ 2070100 h 4546600"/>
                <a:gd name="csX23" fmla="*/ 1130300 w 4667250"/>
                <a:gd name="csY23" fmla="*/ 1898650 h 4546600"/>
                <a:gd name="csX24" fmla="*/ 990600 w 4667250"/>
                <a:gd name="csY24" fmla="*/ 1727200 h 4546600"/>
                <a:gd name="csX25" fmla="*/ 806450 w 4667250"/>
                <a:gd name="csY25" fmla="*/ 1549400 h 4546600"/>
                <a:gd name="csX26" fmla="*/ 590550 w 4667250"/>
                <a:gd name="csY26" fmla="*/ 1504950 h 4546600"/>
                <a:gd name="csX27" fmla="*/ 317500 w 4667250"/>
                <a:gd name="csY27" fmla="*/ 1479550 h 4546600"/>
                <a:gd name="csX28" fmla="*/ 184150 w 4667250"/>
                <a:gd name="csY28" fmla="*/ 1435100 h 4546600"/>
                <a:gd name="csX29" fmla="*/ 101600 w 4667250"/>
                <a:gd name="csY29" fmla="*/ 1327150 h 4546600"/>
                <a:gd name="csX30" fmla="*/ 158750 w 4667250"/>
                <a:gd name="csY30" fmla="*/ 1111250 h 4546600"/>
                <a:gd name="csX31" fmla="*/ 69850 w 4667250"/>
                <a:gd name="csY31" fmla="*/ 946150 h 4546600"/>
                <a:gd name="csX32" fmla="*/ 0 w 4667250"/>
                <a:gd name="csY32" fmla="*/ 800100 h 4546600"/>
                <a:gd name="csX33" fmla="*/ 76200 w 4667250"/>
                <a:gd name="csY33" fmla="*/ 635000 h 4546600"/>
                <a:gd name="csX34" fmla="*/ 203200 w 4667250"/>
                <a:gd name="csY34" fmla="*/ 635000 h 4546600"/>
                <a:gd name="csX35" fmla="*/ 473075 w 4667250"/>
                <a:gd name="csY35" fmla="*/ 488950 h 4546600"/>
                <a:gd name="csX36" fmla="*/ 238125 w 4667250"/>
                <a:gd name="csY36" fmla="*/ 0 h 4546600"/>
                <a:gd name="csX0" fmla="*/ 4667250 w 4667250"/>
                <a:gd name="csY0" fmla="*/ 4546600 h 4546600"/>
                <a:gd name="csX1" fmla="*/ 4445000 w 4667250"/>
                <a:gd name="csY1" fmla="*/ 4298950 h 4546600"/>
                <a:gd name="csX2" fmla="*/ 4235450 w 4667250"/>
                <a:gd name="csY2" fmla="*/ 4076700 h 4546600"/>
                <a:gd name="csX3" fmla="*/ 4165600 w 4667250"/>
                <a:gd name="csY3" fmla="*/ 3987800 h 4546600"/>
                <a:gd name="csX4" fmla="*/ 4051300 w 4667250"/>
                <a:gd name="csY4" fmla="*/ 4064000 h 4546600"/>
                <a:gd name="csX5" fmla="*/ 3879850 w 4667250"/>
                <a:gd name="csY5" fmla="*/ 4057650 h 4546600"/>
                <a:gd name="csX6" fmla="*/ 3613150 w 4667250"/>
                <a:gd name="csY6" fmla="*/ 3994150 h 4546600"/>
                <a:gd name="csX7" fmla="*/ 3403600 w 4667250"/>
                <a:gd name="csY7" fmla="*/ 3898900 h 4546600"/>
                <a:gd name="csX8" fmla="*/ 3124200 w 4667250"/>
                <a:gd name="csY8" fmla="*/ 3759200 h 4546600"/>
                <a:gd name="csX9" fmla="*/ 2940050 w 4667250"/>
                <a:gd name="csY9" fmla="*/ 3727450 h 4546600"/>
                <a:gd name="csX10" fmla="*/ 2895600 w 4667250"/>
                <a:gd name="csY10" fmla="*/ 3536950 h 4546600"/>
                <a:gd name="csX11" fmla="*/ 2813050 w 4667250"/>
                <a:gd name="csY11" fmla="*/ 3308350 h 4546600"/>
                <a:gd name="csX12" fmla="*/ 2806700 w 4667250"/>
                <a:gd name="csY12" fmla="*/ 3162300 h 4546600"/>
                <a:gd name="csX13" fmla="*/ 2781300 w 4667250"/>
                <a:gd name="csY13" fmla="*/ 3022600 h 4546600"/>
                <a:gd name="csX14" fmla="*/ 2730500 w 4667250"/>
                <a:gd name="csY14" fmla="*/ 2895600 h 4546600"/>
                <a:gd name="csX15" fmla="*/ 2425700 w 4667250"/>
                <a:gd name="csY15" fmla="*/ 2787650 h 4546600"/>
                <a:gd name="csX16" fmla="*/ 2317750 w 4667250"/>
                <a:gd name="csY16" fmla="*/ 2724150 h 4546600"/>
                <a:gd name="csX17" fmla="*/ 2152650 w 4667250"/>
                <a:gd name="csY17" fmla="*/ 2616200 h 4546600"/>
                <a:gd name="csX18" fmla="*/ 2032000 w 4667250"/>
                <a:gd name="csY18" fmla="*/ 2476500 h 4546600"/>
                <a:gd name="csX19" fmla="*/ 1905000 w 4667250"/>
                <a:gd name="csY19" fmla="*/ 2298700 h 4546600"/>
                <a:gd name="csX20" fmla="*/ 1733550 w 4667250"/>
                <a:gd name="csY20" fmla="*/ 2228850 h 4546600"/>
                <a:gd name="csX21" fmla="*/ 1416050 w 4667250"/>
                <a:gd name="csY21" fmla="*/ 2254250 h 4546600"/>
                <a:gd name="csX22" fmla="*/ 1250950 w 4667250"/>
                <a:gd name="csY22" fmla="*/ 2070100 h 4546600"/>
                <a:gd name="csX23" fmla="*/ 1130300 w 4667250"/>
                <a:gd name="csY23" fmla="*/ 1898650 h 4546600"/>
                <a:gd name="csX24" fmla="*/ 990600 w 4667250"/>
                <a:gd name="csY24" fmla="*/ 1727200 h 4546600"/>
                <a:gd name="csX25" fmla="*/ 806450 w 4667250"/>
                <a:gd name="csY25" fmla="*/ 1549400 h 4546600"/>
                <a:gd name="csX26" fmla="*/ 590550 w 4667250"/>
                <a:gd name="csY26" fmla="*/ 1504950 h 4546600"/>
                <a:gd name="csX27" fmla="*/ 317500 w 4667250"/>
                <a:gd name="csY27" fmla="*/ 1479550 h 4546600"/>
                <a:gd name="csX28" fmla="*/ 184150 w 4667250"/>
                <a:gd name="csY28" fmla="*/ 1435100 h 4546600"/>
                <a:gd name="csX29" fmla="*/ 101600 w 4667250"/>
                <a:gd name="csY29" fmla="*/ 1327150 h 4546600"/>
                <a:gd name="csX30" fmla="*/ 158750 w 4667250"/>
                <a:gd name="csY30" fmla="*/ 1111250 h 4546600"/>
                <a:gd name="csX31" fmla="*/ 69850 w 4667250"/>
                <a:gd name="csY31" fmla="*/ 946150 h 4546600"/>
                <a:gd name="csX32" fmla="*/ 0 w 4667250"/>
                <a:gd name="csY32" fmla="*/ 800100 h 4546600"/>
                <a:gd name="csX33" fmla="*/ 76200 w 4667250"/>
                <a:gd name="csY33" fmla="*/ 635000 h 4546600"/>
                <a:gd name="csX34" fmla="*/ 203200 w 4667250"/>
                <a:gd name="csY34" fmla="*/ 635000 h 4546600"/>
                <a:gd name="csX35" fmla="*/ 473075 w 4667250"/>
                <a:gd name="csY35" fmla="*/ 488950 h 4546600"/>
                <a:gd name="csX36" fmla="*/ 460375 w 4667250"/>
                <a:gd name="csY36" fmla="*/ 473075 h 4546600"/>
                <a:gd name="csX37" fmla="*/ 238125 w 4667250"/>
                <a:gd name="csY37" fmla="*/ 0 h 4546600"/>
                <a:gd name="csX0" fmla="*/ 4667250 w 4667250"/>
                <a:gd name="csY0" fmla="*/ 4546600 h 4546600"/>
                <a:gd name="csX1" fmla="*/ 4445000 w 4667250"/>
                <a:gd name="csY1" fmla="*/ 4298950 h 4546600"/>
                <a:gd name="csX2" fmla="*/ 4235450 w 4667250"/>
                <a:gd name="csY2" fmla="*/ 4076700 h 4546600"/>
                <a:gd name="csX3" fmla="*/ 4165600 w 4667250"/>
                <a:gd name="csY3" fmla="*/ 3987800 h 4546600"/>
                <a:gd name="csX4" fmla="*/ 4051300 w 4667250"/>
                <a:gd name="csY4" fmla="*/ 4064000 h 4546600"/>
                <a:gd name="csX5" fmla="*/ 3879850 w 4667250"/>
                <a:gd name="csY5" fmla="*/ 4057650 h 4546600"/>
                <a:gd name="csX6" fmla="*/ 3613150 w 4667250"/>
                <a:gd name="csY6" fmla="*/ 3994150 h 4546600"/>
                <a:gd name="csX7" fmla="*/ 3403600 w 4667250"/>
                <a:gd name="csY7" fmla="*/ 3898900 h 4546600"/>
                <a:gd name="csX8" fmla="*/ 3124200 w 4667250"/>
                <a:gd name="csY8" fmla="*/ 3759200 h 4546600"/>
                <a:gd name="csX9" fmla="*/ 2940050 w 4667250"/>
                <a:gd name="csY9" fmla="*/ 3727450 h 4546600"/>
                <a:gd name="csX10" fmla="*/ 2895600 w 4667250"/>
                <a:gd name="csY10" fmla="*/ 3536950 h 4546600"/>
                <a:gd name="csX11" fmla="*/ 2813050 w 4667250"/>
                <a:gd name="csY11" fmla="*/ 3308350 h 4546600"/>
                <a:gd name="csX12" fmla="*/ 2806700 w 4667250"/>
                <a:gd name="csY12" fmla="*/ 3162300 h 4546600"/>
                <a:gd name="csX13" fmla="*/ 2781300 w 4667250"/>
                <a:gd name="csY13" fmla="*/ 3022600 h 4546600"/>
                <a:gd name="csX14" fmla="*/ 2730500 w 4667250"/>
                <a:gd name="csY14" fmla="*/ 2895600 h 4546600"/>
                <a:gd name="csX15" fmla="*/ 2425700 w 4667250"/>
                <a:gd name="csY15" fmla="*/ 2787650 h 4546600"/>
                <a:gd name="csX16" fmla="*/ 2317750 w 4667250"/>
                <a:gd name="csY16" fmla="*/ 2724150 h 4546600"/>
                <a:gd name="csX17" fmla="*/ 2152650 w 4667250"/>
                <a:gd name="csY17" fmla="*/ 2616200 h 4546600"/>
                <a:gd name="csX18" fmla="*/ 2032000 w 4667250"/>
                <a:gd name="csY18" fmla="*/ 2476500 h 4546600"/>
                <a:gd name="csX19" fmla="*/ 1905000 w 4667250"/>
                <a:gd name="csY19" fmla="*/ 2298700 h 4546600"/>
                <a:gd name="csX20" fmla="*/ 1733550 w 4667250"/>
                <a:gd name="csY20" fmla="*/ 2228850 h 4546600"/>
                <a:gd name="csX21" fmla="*/ 1416050 w 4667250"/>
                <a:gd name="csY21" fmla="*/ 2254250 h 4546600"/>
                <a:gd name="csX22" fmla="*/ 1250950 w 4667250"/>
                <a:gd name="csY22" fmla="*/ 2070100 h 4546600"/>
                <a:gd name="csX23" fmla="*/ 1130300 w 4667250"/>
                <a:gd name="csY23" fmla="*/ 1898650 h 4546600"/>
                <a:gd name="csX24" fmla="*/ 990600 w 4667250"/>
                <a:gd name="csY24" fmla="*/ 1727200 h 4546600"/>
                <a:gd name="csX25" fmla="*/ 806450 w 4667250"/>
                <a:gd name="csY25" fmla="*/ 1549400 h 4546600"/>
                <a:gd name="csX26" fmla="*/ 590550 w 4667250"/>
                <a:gd name="csY26" fmla="*/ 1504950 h 4546600"/>
                <a:gd name="csX27" fmla="*/ 317500 w 4667250"/>
                <a:gd name="csY27" fmla="*/ 1479550 h 4546600"/>
                <a:gd name="csX28" fmla="*/ 184150 w 4667250"/>
                <a:gd name="csY28" fmla="*/ 1435100 h 4546600"/>
                <a:gd name="csX29" fmla="*/ 101600 w 4667250"/>
                <a:gd name="csY29" fmla="*/ 1327150 h 4546600"/>
                <a:gd name="csX30" fmla="*/ 158750 w 4667250"/>
                <a:gd name="csY30" fmla="*/ 1111250 h 4546600"/>
                <a:gd name="csX31" fmla="*/ 69850 w 4667250"/>
                <a:gd name="csY31" fmla="*/ 946150 h 4546600"/>
                <a:gd name="csX32" fmla="*/ 0 w 4667250"/>
                <a:gd name="csY32" fmla="*/ 800100 h 4546600"/>
                <a:gd name="csX33" fmla="*/ 76200 w 4667250"/>
                <a:gd name="csY33" fmla="*/ 635000 h 4546600"/>
                <a:gd name="csX34" fmla="*/ 203200 w 4667250"/>
                <a:gd name="csY34" fmla="*/ 635000 h 4546600"/>
                <a:gd name="csX35" fmla="*/ 473075 w 4667250"/>
                <a:gd name="csY35" fmla="*/ 488950 h 4546600"/>
                <a:gd name="csX36" fmla="*/ 638175 w 4667250"/>
                <a:gd name="csY36" fmla="*/ 244475 h 4546600"/>
                <a:gd name="csX37" fmla="*/ 238125 w 4667250"/>
                <a:gd name="csY37" fmla="*/ 0 h 45466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</a:cxnLst>
              <a:rect l="l" t="t" r="r" b="b"/>
              <a:pathLst>
                <a:path w="4667250" h="4546600">
                  <a:moveTo>
                    <a:pt x="4667250" y="4546600"/>
                  </a:moveTo>
                  <a:lnTo>
                    <a:pt x="4445000" y="4298950"/>
                  </a:lnTo>
                  <a:lnTo>
                    <a:pt x="4235450" y="4076700"/>
                  </a:lnTo>
                  <a:lnTo>
                    <a:pt x="4165600" y="3987800"/>
                  </a:lnTo>
                  <a:lnTo>
                    <a:pt x="4051300" y="4064000"/>
                  </a:lnTo>
                  <a:lnTo>
                    <a:pt x="3879850" y="4057650"/>
                  </a:lnTo>
                  <a:lnTo>
                    <a:pt x="3613150" y="3994150"/>
                  </a:lnTo>
                  <a:lnTo>
                    <a:pt x="3403600" y="3898900"/>
                  </a:lnTo>
                  <a:lnTo>
                    <a:pt x="3124200" y="3759200"/>
                  </a:lnTo>
                  <a:lnTo>
                    <a:pt x="2940050" y="3727450"/>
                  </a:lnTo>
                  <a:lnTo>
                    <a:pt x="2895600" y="3536950"/>
                  </a:lnTo>
                  <a:lnTo>
                    <a:pt x="2813050" y="3308350"/>
                  </a:lnTo>
                  <a:lnTo>
                    <a:pt x="2806700" y="3162300"/>
                  </a:lnTo>
                  <a:lnTo>
                    <a:pt x="2781300" y="3022600"/>
                  </a:lnTo>
                  <a:lnTo>
                    <a:pt x="2730500" y="2895600"/>
                  </a:lnTo>
                  <a:lnTo>
                    <a:pt x="2425700" y="2787650"/>
                  </a:lnTo>
                  <a:lnTo>
                    <a:pt x="2317750" y="2724150"/>
                  </a:lnTo>
                  <a:lnTo>
                    <a:pt x="2152650" y="2616200"/>
                  </a:lnTo>
                  <a:lnTo>
                    <a:pt x="2032000" y="2476500"/>
                  </a:lnTo>
                  <a:lnTo>
                    <a:pt x="1905000" y="2298700"/>
                  </a:lnTo>
                  <a:lnTo>
                    <a:pt x="1733550" y="2228850"/>
                  </a:lnTo>
                  <a:lnTo>
                    <a:pt x="1416050" y="2254250"/>
                  </a:lnTo>
                  <a:lnTo>
                    <a:pt x="1250950" y="2070100"/>
                  </a:lnTo>
                  <a:lnTo>
                    <a:pt x="1130300" y="1898650"/>
                  </a:lnTo>
                  <a:lnTo>
                    <a:pt x="990600" y="1727200"/>
                  </a:lnTo>
                  <a:lnTo>
                    <a:pt x="806450" y="1549400"/>
                  </a:lnTo>
                  <a:lnTo>
                    <a:pt x="590550" y="1504950"/>
                  </a:lnTo>
                  <a:lnTo>
                    <a:pt x="317500" y="1479550"/>
                  </a:lnTo>
                  <a:lnTo>
                    <a:pt x="184150" y="1435100"/>
                  </a:lnTo>
                  <a:lnTo>
                    <a:pt x="101600" y="1327150"/>
                  </a:lnTo>
                  <a:lnTo>
                    <a:pt x="158750" y="1111250"/>
                  </a:lnTo>
                  <a:lnTo>
                    <a:pt x="69850" y="946150"/>
                  </a:lnTo>
                  <a:lnTo>
                    <a:pt x="0" y="800100"/>
                  </a:lnTo>
                  <a:lnTo>
                    <a:pt x="76200" y="635000"/>
                  </a:lnTo>
                  <a:lnTo>
                    <a:pt x="203200" y="635000"/>
                  </a:lnTo>
                  <a:cubicBezTo>
                    <a:pt x="266700" y="599017"/>
                    <a:pt x="409575" y="524933"/>
                    <a:pt x="473075" y="488950"/>
                  </a:cubicBezTo>
                  <a:lnTo>
                    <a:pt x="638175" y="244475"/>
                  </a:lnTo>
                  <a:lnTo>
                    <a:pt x="238125" y="0"/>
                  </a:ln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7A51C91-B352-4F23-577A-0CF8650D213B}"/>
                </a:ext>
              </a:extLst>
            </p:cNvPr>
            <p:cNvSpPr/>
            <p:nvPr/>
          </p:nvSpPr>
          <p:spPr>
            <a:xfrm>
              <a:off x="3063240" y="1775460"/>
              <a:ext cx="3436620" cy="3970020"/>
            </a:xfrm>
            <a:custGeom>
              <a:avLst/>
              <a:gdLst>
                <a:gd name="csX0" fmla="*/ 3429000 w 3436620"/>
                <a:gd name="csY0" fmla="*/ 3970020 h 3970020"/>
                <a:gd name="csX1" fmla="*/ 3436620 w 3436620"/>
                <a:gd name="csY1" fmla="*/ 3764280 h 3970020"/>
                <a:gd name="csX2" fmla="*/ 3238500 w 3436620"/>
                <a:gd name="csY2" fmla="*/ 3566160 h 3970020"/>
                <a:gd name="csX3" fmla="*/ 3154680 w 3436620"/>
                <a:gd name="csY3" fmla="*/ 3451860 h 3970020"/>
                <a:gd name="csX4" fmla="*/ 3139440 w 3436620"/>
                <a:gd name="csY4" fmla="*/ 3253740 h 3970020"/>
                <a:gd name="csX5" fmla="*/ 3048000 w 3436620"/>
                <a:gd name="csY5" fmla="*/ 3223260 h 3970020"/>
                <a:gd name="csX6" fmla="*/ 2697480 w 3436620"/>
                <a:gd name="csY6" fmla="*/ 3200400 h 3970020"/>
                <a:gd name="csX7" fmla="*/ 2339340 w 3436620"/>
                <a:gd name="csY7" fmla="*/ 3063240 h 3970020"/>
                <a:gd name="csX8" fmla="*/ 2171700 w 3436620"/>
                <a:gd name="csY8" fmla="*/ 2933700 h 3970020"/>
                <a:gd name="csX9" fmla="*/ 2118360 w 3436620"/>
                <a:gd name="csY9" fmla="*/ 2727960 h 3970020"/>
                <a:gd name="csX10" fmla="*/ 2148840 w 3436620"/>
                <a:gd name="csY10" fmla="*/ 2613660 h 3970020"/>
                <a:gd name="csX11" fmla="*/ 2125980 w 3436620"/>
                <a:gd name="csY11" fmla="*/ 2484120 h 3970020"/>
                <a:gd name="csX12" fmla="*/ 1927860 w 3436620"/>
                <a:gd name="csY12" fmla="*/ 2385060 h 3970020"/>
                <a:gd name="csX13" fmla="*/ 1805940 w 3436620"/>
                <a:gd name="csY13" fmla="*/ 2255520 h 3970020"/>
                <a:gd name="csX14" fmla="*/ 1729740 w 3436620"/>
                <a:gd name="csY14" fmla="*/ 2042160 h 3970020"/>
                <a:gd name="csX15" fmla="*/ 1722120 w 3436620"/>
                <a:gd name="csY15" fmla="*/ 1851660 h 3970020"/>
                <a:gd name="csX16" fmla="*/ 1600200 w 3436620"/>
                <a:gd name="csY16" fmla="*/ 1661160 h 3970020"/>
                <a:gd name="csX17" fmla="*/ 1684020 w 3436620"/>
                <a:gd name="csY17" fmla="*/ 1485900 h 3970020"/>
                <a:gd name="csX18" fmla="*/ 1638300 w 3436620"/>
                <a:gd name="csY18" fmla="*/ 1325880 h 3970020"/>
                <a:gd name="csX19" fmla="*/ 1485900 w 3436620"/>
                <a:gd name="csY19" fmla="*/ 1196340 h 3970020"/>
                <a:gd name="csX20" fmla="*/ 1356360 w 3436620"/>
                <a:gd name="csY20" fmla="*/ 1089660 h 3970020"/>
                <a:gd name="csX21" fmla="*/ 1432560 w 3436620"/>
                <a:gd name="csY21" fmla="*/ 990600 h 3970020"/>
                <a:gd name="csX22" fmla="*/ 1257300 w 3436620"/>
                <a:gd name="csY22" fmla="*/ 937260 h 3970020"/>
                <a:gd name="csX23" fmla="*/ 1181100 w 3436620"/>
                <a:gd name="csY23" fmla="*/ 792480 h 3970020"/>
                <a:gd name="csX24" fmla="*/ 1143000 w 3436620"/>
                <a:gd name="csY24" fmla="*/ 678180 h 3970020"/>
                <a:gd name="csX25" fmla="*/ 1013460 w 3436620"/>
                <a:gd name="csY25" fmla="*/ 510540 h 3970020"/>
                <a:gd name="csX26" fmla="*/ 944880 w 3436620"/>
                <a:gd name="csY26" fmla="*/ 480060 h 3970020"/>
                <a:gd name="csX27" fmla="*/ 655320 w 3436620"/>
                <a:gd name="csY27" fmla="*/ 411480 h 3970020"/>
                <a:gd name="csX28" fmla="*/ 373380 w 3436620"/>
                <a:gd name="csY28" fmla="*/ 411480 h 3970020"/>
                <a:gd name="csX29" fmla="*/ 274320 w 3436620"/>
                <a:gd name="csY29" fmla="*/ 396240 h 3970020"/>
                <a:gd name="csX30" fmla="*/ 274320 w 3436620"/>
                <a:gd name="csY30" fmla="*/ 243840 h 3970020"/>
                <a:gd name="csX31" fmla="*/ 205740 w 3436620"/>
                <a:gd name="csY31" fmla="*/ 160020 h 3970020"/>
                <a:gd name="csX32" fmla="*/ 60960 w 3436620"/>
                <a:gd name="csY32" fmla="*/ 76200 h 3970020"/>
                <a:gd name="csX33" fmla="*/ 0 w 3436620"/>
                <a:gd name="csY33" fmla="*/ 0 h 39700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</a:cxnLst>
              <a:rect l="l" t="t" r="r" b="b"/>
              <a:pathLst>
                <a:path w="3436620" h="3970020">
                  <a:moveTo>
                    <a:pt x="3429000" y="3970020"/>
                  </a:moveTo>
                  <a:lnTo>
                    <a:pt x="3436620" y="3764280"/>
                  </a:lnTo>
                  <a:lnTo>
                    <a:pt x="3238500" y="3566160"/>
                  </a:lnTo>
                  <a:lnTo>
                    <a:pt x="3154680" y="3451860"/>
                  </a:lnTo>
                  <a:lnTo>
                    <a:pt x="3139440" y="3253740"/>
                  </a:lnTo>
                  <a:lnTo>
                    <a:pt x="3048000" y="3223260"/>
                  </a:lnTo>
                  <a:lnTo>
                    <a:pt x="2697480" y="3200400"/>
                  </a:lnTo>
                  <a:lnTo>
                    <a:pt x="2339340" y="3063240"/>
                  </a:lnTo>
                  <a:lnTo>
                    <a:pt x="2171700" y="2933700"/>
                  </a:lnTo>
                  <a:lnTo>
                    <a:pt x="2118360" y="2727960"/>
                  </a:lnTo>
                  <a:lnTo>
                    <a:pt x="2148840" y="2613660"/>
                  </a:lnTo>
                  <a:lnTo>
                    <a:pt x="2125980" y="2484120"/>
                  </a:lnTo>
                  <a:lnTo>
                    <a:pt x="1927860" y="2385060"/>
                  </a:lnTo>
                  <a:lnTo>
                    <a:pt x="1805940" y="2255520"/>
                  </a:lnTo>
                  <a:lnTo>
                    <a:pt x="1729740" y="2042160"/>
                  </a:lnTo>
                  <a:lnTo>
                    <a:pt x="1722120" y="1851660"/>
                  </a:lnTo>
                  <a:lnTo>
                    <a:pt x="1600200" y="1661160"/>
                  </a:lnTo>
                  <a:lnTo>
                    <a:pt x="1684020" y="1485900"/>
                  </a:lnTo>
                  <a:lnTo>
                    <a:pt x="1638300" y="1325880"/>
                  </a:lnTo>
                  <a:lnTo>
                    <a:pt x="1485900" y="1196340"/>
                  </a:lnTo>
                  <a:lnTo>
                    <a:pt x="1356360" y="1089660"/>
                  </a:lnTo>
                  <a:lnTo>
                    <a:pt x="1432560" y="990600"/>
                  </a:lnTo>
                  <a:lnTo>
                    <a:pt x="1257300" y="937260"/>
                  </a:lnTo>
                  <a:lnTo>
                    <a:pt x="1181100" y="792480"/>
                  </a:lnTo>
                  <a:lnTo>
                    <a:pt x="1143000" y="678180"/>
                  </a:lnTo>
                  <a:lnTo>
                    <a:pt x="1013460" y="510540"/>
                  </a:lnTo>
                  <a:lnTo>
                    <a:pt x="944880" y="480060"/>
                  </a:lnTo>
                  <a:lnTo>
                    <a:pt x="655320" y="411480"/>
                  </a:lnTo>
                  <a:lnTo>
                    <a:pt x="373380" y="411480"/>
                  </a:lnTo>
                  <a:lnTo>
                    <a:pt x="274320" y="396240"/>
                  </a:lnTo>
                  <a:lnTo>
                    <a:pt x="274320" y="243840"/>
                  </a:lnTo>
                  <a:lnTo>
                    <a:pt x="205740" y="160020"/>
                  </a:lnTo>
                  <a:lnTo>
                    <a:pt x="60960" y="76200"/>
                  </a:lnTo>
                  <a:lnTo>
                    <a:pt x="0" y="0"/>
                  </a:lnTo>
                </a:path>
              </a:pathLst>
            </a:cu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DC89E79-029D-6F43-35A0-C3E1108E115C}"/>
              </a:ext>
            </a:extLst>
          </p:cNvPr>
          <p:cNvSpPr/>
          <p:nvPr/>
        </p:nvSpPr>
        <p:spPr>
          <a:xfrm>
            <a:off x="6241256" y="3898106"/>
            <a:ext cx="916782" cy="981075"/>
          </a:xfrm>
          <a:custGeom>
            <a:avLst/>
            <a:gdLst>
              <a:gd name="csX0" fmla="*/ 428625 w 916782"/>
              <a:gd name="csY0" fmla="*/ 981075 h 981075"/>
              <a:gd name="csX1" fmla="*/ 435769 w 916782"/>
              <a:gd name="csY1" fmla="*/ 907257 h 981075"/>
              <a:gd name="csX2" fmla="*/ 326232 w 916782"/>
              <a:gd name="csY2" fmla="*/ 854869 h 981075"/>
              <a:gd name="csX3" fmla="*/ 302419 w 916782"/>
              <a:gd name="csY3" fmla="*/ 804863 h 981075"/>
              <a:gd name="csX4" fmla="*/ 326232 w 916782"/>
              <a:gd name="csY4" fmla="*/ 783432 h 981075"/>
              <a:gd name="csX5" fmla="*/ 409575 w 916782"/>
              <a:gd name="csY5" fmla="*/ 795338 h 981075"/>
              <a:gd name="csX6" fmla="*/ 504825 w 916782"/>
              <a:gd name="csY6" fmla="*/ 721519 h 981075"/>
              <a:gd name="csX7" fmla="*/ 378619 w 916782"/>
              <a:gd name="csY7" fmla="*/ 695325 h 981075"/>
              <a:gd name="csX8" fmla="*/ 371475 w 916782"/>
              <a:gd name="csY8" fmla="*/ 664369 h 981075"/>
              <a:gd name="csX9" fmla="*/ 426244 w 916782"/>
              <a:gd name="csY9" fmla="*/ 621507 h 981075"/>
              <a:gd name="csX10" fmla="*/ 469107 w 916782"/>
              <a:gd name="csY10" fmla="*/ 635794 h 981075"/>
              <a:gd name="csX11" fmla="*/ 516732 w 916782"/>
              <a:gd name="csY11" fmla="*/ 604838 h 981075"/>
              <a:gd name="csX12" fmla="*/ 471488 w 916782"/>
              <a:gd name="csY12" fmla="*/ 538163 h 981075"/>
              <a:gd name="csX13" fmla="*/ 523875 w 916782"/>
              <a:gd name="csY13" fmla="*/ 521494 h 981075"/>
              <a:gd name="csX14" fmla="*/ 588169 w 916782"/>
              <a:gd name="csY14" fmla="*/ 554832 h 981075"/>
              <a:gd name="csX15" fmla="*/ 683419 w 916782"/>
              <a:gd name="csY15" fmla="*/ 661988 h 981075"/>
              <a:gd name="csX16" fmla="*/ 759619 w 916782"/>
              <a:gd name="csY16" fmla="*/ 681038 h 981075"/>
              <a:gd name="csX17" fmla="*/ 781050 w 916782"/>
              <a:gd name="csY17" fmla="*/ 647700 h 981075"/>
              <a:gd name="csX18" fmla="*/ 766763 w 916782"/>
              <a:gd name="csY18" fmla="*/ 623888 h 981075"/>
              <a:gd name="csX19" fmla="*/ 847725 w 916782"/>
              <a:gd name="csY19" fmla="*/ 559594 h 981075"/>
              <a:gd name="csX20" fmla="*/ 916782 w 916782"/>
              <a:gd name="csY20" fmla="*/ 511969 h 981075"/>
              <a:gd name="csX21" fmla="*/ 850107 w 916782"/>
              <a:gd name="csY21" fmla="*/ 395288 h 981075"/>
              <a:gd name="csX22" fmla="*/ 781050 w 916782"/>
              <a:gd name="csY22" fmla="*/ 445294 h 981075"/>
              <a:gd name="csX23" fmla="*/ 728663 w 916782"/>
              <a:gd name="csY23" fmla="*/ 338138 h 981075"/>
              <a:gd name="csX24" fmla="*/ 740569 w 916782"/>
              <a:gd name="csY24" fmla="*/ 257175 h 981075"/>
              <a:gd name="csX25" fmla="*/ 700088 w 916782"/>
              <a:gd name="csY25" fmla="*/ 178594 h 981075"/>
              <a:gd name="csX26" fmla="*/ 654844 w 916782"/>
              <a:gd name="csY26" fmla="*/ 123825 h 981075"/>
              <a:gd name="csX27" fmla="*/ 657225 w 916782"/>
              <a:gd name="csY27" fmla="*/ 50007 h 981075"/>
              <a:gd name="csX28" fmla="*/ 657225 w 916782"/>
              <a:gd name="csY28" fmla="*/ 0 h 981075"/>
              <a:gd name="csX29" fmla="*/ 545307 w 916782"/>
              <a:gd name="csY29" fmla="*/ 47625 h 981075"/>
              <a:gd name="csX30" fmla="*/ 464344 w 916782"/>
              <a:gd name="csY30" fmla="*/ 97632 h 981075"/>
              <a:gd name="csX31" fmla="*/ 409575 w 916782"/>
              <a:gd name="csY31" fmla="*/ 109538 h 981075"/>
              <a:gd name="csX32" fmla="*/ 285750 w 916782"/>
              <a:gd name="csY32" fmla="*/ 50007 h 981075"/>
              <a:gd name="csX33" fmla="*/ 252413 w 916782"/>
              <a:gd name="csY33" fmla="*/ 52388 h 981075"/>
              <a:gd name="csX34" fmla="*/ 221457 w 916782"/>
              <a:gd name="csY34" fmla="*/ 80963 h 981075"/>
              <a:gd name="csX35" fmla="*/ 116682 w 916782"/>
              <a:gd name="csY35" fmla="*/ 73819 h 981075"/>
              <a:gd name="csX36" fmla="*/ 114300 w 916782"/>
              <a:gd name="csY36" fmla="*/ 107157 h 981075"/>
              <a:gd name="csX37" fmla="*/ 147638 w 916782"/>
              <a:gd name="csY37" fmla="*/ 171450 h 981075"/>
              <a:gd name="csX38" fmla="*/ 142875 w 916782"/>
              <a:gd name="csY38" fmla="*/ 228600 h 981075"/>
              <a:gd name="csX39" fmla="*/ 176213 w 916782"/>
              <a:gd name="csY39" fmla="*/ 280988 h 981075"/>
              <a:gd name="csX40" fmla="*/ 164307 w 916782"/>
              <a:gd name="csY40" fmla="*/ 340519 h 981075"/>
              <a:gd name="csX41" fmla="*/ 138113 w 916782"/>
              <a:gd name="csY41" fmla="*/ 359569 h 981075"/>
              <a:gd name="csX42" fmla="*/ 102394 w 916782"/>
              <a:gd name="csY42" fmla="*/ 340519 h 981075"/>
              <a:gd name="csX43" fmla="*/ 80963 w 916782"/>
              <a:gd name="csY43" fmla="*/ 352425 h 981075"/>
              <a:gd name="csX44" fmla="*/ 76200 w 916782"/>
              <a:gd name="csY44" fmla="*/ 414338 h 981075"/>
              <a:gd name="csX45" fmla="*/ 90488 w 916782"/>
              <a:gd name="csY45" fmla="*/ 485775 h 981075"/>
              <a:gd name="csX46" fmla="*/ 83344 w 916782"/>
              <a:gd name="csY46" fmla="*/ 521494 h 981075"/>
              <a:gd name="csX47" fmla="*/ 57150 w 916782"/>
              <a:gd name="csY47" fmla="*/ 521494 h 981075"/>
              <a:gd name="csX48" fmla="*/ 0 w 916782"/>
              <a:gd name="csY48" fmla="*/ 509588 h 981075"/>
              <a:gd name="csX49" fmla="*/ 38100 w 916782"/>
              <a:gd name="csY49" fmla="*/ 545307 h 981075"/>
              <a:gd name="csX50" fmla="*/ 16669 w 916782"/>
              <a:gd name="csY50" fmla="*/ 576263 h 981075"/>
              <a:gd name="csX51" fmla="*/ 64294 w 916782"/>
              <a:gd name="csY51" fmla="*/ 642938 h 981075"/>
              <a:gd name="csX52" fmla="*/ 142875 w 916782"/>
              <a:gd name="csY52" fmla="*/ 714375 h 981075"/>
              <a:gd name="csX53" fmla="*/ 185738 w 916782"/>
              <a:gd name="csY53" fmla="*/ 742950 h 981075"/>
              <a:gd name="csX54" fmla="*/ 238125 w 916782"/>
              <a:gd name="csY54" fmla="*/ 800100 h 981075"/>
              <a:gd name="csX55" fmla="*/ 280988 w 916782"/>
              <a:gd name="csY55" fmla="*/ 864394 h 981075"/>
              <a:gd name="csX56" fmla="*/ 359569 w 916782"/>
              <a:gd name="csY56" fmla="*/ 916782 h 981075"/>
              <a:gd name="csX57" fmla="*/ 428625 w 916782"/>
              <a:gd name="csY57" fmla="*/ 981075 h 981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</a:cxnLst>
            <a:rect l="l" t="t" r="r" b="b"/>
            <a:pathLst>
              <a:path w="916782" h="981075">
                <a:moveTo>
                  <a:pt x="428625" y="981075"/>
                </a:moveTo>
                <a:lnTo>
                  <a:pt x="435769" y="907257"/>
                </a:lnTo>
                <a:lnTo>
                  <a:pt x="326232" y="854869"/>
                </a:lnTo>
                <a:lnTo>
                  <a:pt x="302419" y="804863"/>
                </a:lnTo>
                <a:lnTo>
                  <a:pt x="326232" y="783432"/>
                </a:lnTo>
                <a:lnTo>
                  <a:pt x="409575" y="795338"/>
                </a:lnTo>
                <a:lnTo>
                  <a:pt x="504825" y="721519"/>
                </a:lnTo>
                <a:lnTo>
                  <a:pt x="378619" y="695325"/>
                </a:lnTo>
                <a:lnTo>
                  <a:pt x="371475" y="664369"/>
                </a:lnTo>
                <a:lnTo>
                  <a:pt x="426244" y="621507"/>
                </a:lnTo>
                <a:lnTo>
                  <a:pt x="469107" y="635794"/>
                </a:lnTo>
                <a:lnTo>
                  <a:pt x="516732" y="604838"/>
                </a:lnTo>
                <a:lnTo>
                  <a:pt x="471488" y="538163"/>
                </a:lnTo>
                <a:lnTo>
                  <a:pt x="523875" y="521494"/>
                </a:lnTo>
                <a:lnTo>
                  <a:pt x="588169" y="554832"/>
                </a:lnTo>
                <a:lnTo>
                  <a:pt x="683419" y="661988"/>
                </a:lnTo>
                <a:lnTo>
                  <a:pt x="759619" y="681038"/>
                </a:lnTo>
                <a:lnTo>
                  <a:pt x="781050" y="647700"/>
                </a:lnTo>
                <a:lnTo>
                  <a:pt x="766763" y="623888"/>
                </a:lnTo>
                <a:lnTo>
                  <a:pt x="847725" y="559594"/>
                </a:lnTo>
                <a:lnTo>
                  <a:pt x="916782" y="511969"/>
                </a:lnTo>
                <a:lnTo>
                  <a:pt x="850107" y="395288"/>
                </a:lnTo>
                <a:lnTo>
                  <a:pt x="781050" y="445294"/>
                </a:lnTo>
                <a:lnTo>
                  <a:pt x="728663" y="338138"/>
                </a:lnTo>
                <a:lnTo>
                  <a:pt x="740569" y="257175"/>
                </a:lnTo>
                <a:lnTo>
                  <a:pt x="700088" y="178594"/>
                </a:lnTo>
                <a:lnTo>
                  <a:pt x="654844" y="123825"/>
                </a:lnTo>
                <a:cubicBezTo>
                  <a:pt x="655638" y="99219"/>
                  <a:pt x="656431" y="74613"/>
                  <a:pt x="657225" y="50007"/>
                </a:cubicBezTo>
                <a:lnTo>
                  <a:pt x="657225" y="0"/>
                </a:lnTo>
                <a:lnTo>
                  <a:pt x="545307" y="47625"/>
                </a:lnTo>
                <a:lnTo>
                  <a:pt x="464344" y="97632"/>
                </a:lnTo>
                <a:lnTo>
                  <a:pt x="409575" y="109538"/>
                </a:lnTo>
                <a:lnTo>
                  <a:pt x="285750" y="50007"/>
                </a:lnTo>
                <a:lnTo>
                  <a:pt x="252413" y="52388"/>
                </a:lnTo>
                <a:lnTo>
                  <a:pt x="221457" y="80963"/>
                </a:lnTo>
                <a:lnTo>
                  <a:pt x="116682" y="73819"/>
                </a:lnTo>
                <a:lnTo>
                  <a:pt x="114300" y="107157"/>
                </a:lnTo>
                <a:lnTo>
                  <a:pt x="147638" y="171450"/>
                </a:lnTo>
                <a:lnTo>
                  <a:pt x="142875" y="228600"/>
                </a:lnTo>
                <a:lnTo>
                  <a:pt x="176213" y="280988"/>
                </a:lnTo>
                <a:lnTo>
                  <a:pt x="164307" y="340519"/>
                </a:lnTo>
                <a:lnTo>
                  <a:pt x="138113" y="359569"/>
                </a:lnTo>
                <a:lnTo>
                  <a:pt x="102394" y="340519"/>
                </a:lnTo>
                <a:lnTo>
                  <a:pt x="80963" y="352425"/>
                </a:lnTo>
                <a:lnTo>
                  <a:pt x="76200" y="414338"/>
                </a:lnTo>
                <a:lnTo>
                  <a:pt x="90488" y="485775"/>
                </a:lnTo>
                <a:lnTo>
                  <a:pt x="83344" y="521494"/>
                </a:lnTo>
                <a:lnTo>
                  <a:pt x="57150" y="521494"/>
                </a:lnTo>
                <a:lnTo>
                  <a:pt x="0" y="509588"/>
                </a:lnTo>
                <a:lnTo>
                  <a:pt x="38100" y="545307"/>
                </a:lnTo>
                <a:lnTo>
                  <a:pt x="16669" y="576263"/>
                </a:lnTo>
                <a:lnTo>
                  <a:pt x="64294" y="642938"/>
                </a:lnTo>
                <a:lnTo>
                  <a:pt x="142875" y="714375"/>
                </a:lnTo>
                <a:lnTo>
                  <a:pt x="185738" y="742950"/>
                </a:lnTo>
                <a:lnTo>
                  <a:pt x="238125" y="800100"/>
                </a:lnTo>
                <a:lnTo>
                  <a:pt x="280988" y="864394"/>
                </a:lnTo>
                <a:lnTo>
                  <a:pt x="359569" y="916782"/>
                </a:lnTo>
                <a:lnTo>
                  <a:pt x="428625" y="981075"/>
                </a:lnTo>
                <a:close/>
              </a:path>
            </a:pathLst>
          </a:custGeom>
          <a:solidFill>
            <a:schemeClr val="accent4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D3AB660-AD34-4B29-8E2D-CA46D412D082}"/>
              </a:ext>
            </a:extLst>
          </p:cNvPr>
          <p:cNvSpPr/>
          <p:nvPr/>
        </p:nvSpPr>
        <p:spPr>
          <a:xfrm>
            <a:off x="6531769" y="3102769"/>
            <a:ext cx="381000" cy="473869"/>
          </a:xfrm>
          <a:custGeom>
            <a:avLst/>
            <a:gdLst>
              <a:gd name="csX0" fmla="*/ 221456 w 381000"/>
              <a:gd name="csY0" fmla="*/ 473869 h 473869"/>
              <a:gd name="csX1" fmla="*/ 207169 w 381000"/>
              <a:gd name="csY1" fmla="*/ 411956 h 473869"/>
              <a:gd name="csX2" fmla="*/ 185737 w 381000"/>
              <a:gd name="csY2" fmla="*/ 333375 h 473869"/>
              <a:gd name="csX3" fmla="*/ 123825 w 381000"/>
              <a:gd name="csY3" fmla="*/ 328612 h 473869"/>
              <a:gd name="csX4" fmla="*/ 135731 w 381000"/>
              <a:gd name="csY4" fmla="*/ 378619 h 473869"/>
              <a:gd name="csX5" fmla="*/ 107156 w 381000"/>
              <a:gd name="csY5" fmla="*/ 395287 h 473869"/>
              <a:gd name="csX6" fmla="*/ 45244 w 381000"/>
              <a:gd name="csY6" fmla="*/ 366712 h 473869"/>
              <a:gd name="csX7" fmla="*/ 40481 w 381000"/>
              <a:gd name="csY7" fmla="*/ 323850 h 473869"/>
              <a:gd name="csX8" fmla="*/ 16669 w 381000"/>
              <a:gd name="csY8" fmla="*/ 297656 h 473869"/>
              <a:gd name="csX9" fmla="*/ 52387 w 381000"/>
              <a:gd name="csY9" fmla="*/ 238125 h 473869"/>
              <a:gd name="csX10" fmla="*/ 4762 w 381000"/>
              <a:gd name="csY10" fmla="*/ 116681 h 473869"/>
              <a:gd name="csX11" fmla="*/ 45244 w 381000"/>
              <a:gd name="csY11" fmla="*/ 80962 h 473869"/>
              <a:gd name="csX12" fmla="*/ 54769 w 381000"/>
              <a:gd name="csY12" fmla="*/ 52387 h 473869"/>
              <a:gd name="csX13" fmla="*/ 0 w 381000"/>
              <a:gd name="csY13" fmla="*/ 30956 h 473869"/>
              <a:gd name="csX14" fmla="*/ 0 w 381000"/>
              <a:gd name="csY14" fmla="*/ 0 h 473869"/>
              <a:gd name="csX15" fmla="*/ 80962 w 381000"/>
              <a:gd name="csY15" fmla="*/ 42862 h 473869"/>
              <a:gd name="csX16" fmla="*/ 138112 w 381000"/>
              <a:gd name="csY16" fmla="*/ 30956 h 473869"/>
              <a:gd name="csX17" fmla="*/ 161925 w 381000"/>
              <a:gd name="csY17" fmla="*/ 57150 h 473869"/>
              <a:gd name="csX18" fmla="*/ 130969 w 381000"/>
              <a:gd name="csY18" fmla="*/ 85725 h 473869"/>
              <a:gd name="csX19" fmla="*/ 200025 w 381000"/>
              <a:gd name="csY19" fmla="*/ 123825 h 473869"/>
              <a:gd name="csX20" fmla="*/ 192881 w 381000"/>
              <a:gd name="csY20" fmla="*/ 171450 h 473869"/>
              <a:gd name="csX21" fmla="*/ 242887 w 381000"/>
              <a:gd name="csY21" fmla="*/ 178594 h 473869"/>
              <a:gd name="csX22" fmla="*/ 252412 w 381000"/>
              <a:gd name="csY22" fmla="*/ 221456 h 473869"/>
              <a:gd name="csX23" fmla="*/ 230981 w 381000"/>
              <a:gd name="csY23" fmla="*/ 280987 h 473869"/>
              <a:gd name="csX24" fmla="*/ 273844 w 381000"/>
              <a:gd name="csY24" fmla="*/ 350044 h 473869"/>
              <a:gd name="csX25" fmla="*/ 309562 w 381000"/>
              <a:gd name="csY25" fmla="*/ 366712 h 473869"/>
              <a:gd name="csX26" fmla="*/ 290512 w 381000"/>
              <a:gd name="csY26" fmla="*/ 414337 h 473869"/>
              <a:gd name="csX27" fmla="*/ 309562 w 381000"/>
              <a:gd name="csY27" fmla="*/ 423862 h 473869"/>
              <a:gd name="csX28" fmla="*/ 330994 w 381000"/>
              <a:gd name="csY28" fmla="*/ 385762 h 473869"/>
              <a:gd name="csX29" fmla="*/ 373856 w 381000"/>
              <a:gd name="csY29" fmla="*/ 390525 h 473869"/>
              <a:gd name="csX30" fmla="*/ 381000 w 381000"/>
              <a:gd name="csY30" fmla="*/ 416719 h 473869"/>
              <a:gd name="csX31" fmla="*/ 330994 w 381000"/>
              <a:gd name="csY31" fmla="*/ 450056 h 473869"/>
              <a:gd name="csX32" fmla="*/ 221456 w 381000"/>
              <a:gd name="csY32" fmla="*/ 473869 h 4738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381000" h="473869">
                <a:moveTo>
                  <a:pt x="221456" y="473869"/>
                </a:moveTo>
                <a:lnTo>
                  <a:pt x="207169" y="411956"/>
                </a:lnTo>
                <a:lnTo>
                  <a:pt x="185737" y="333375"/>
                </a:lnTo>
                <a:lnTo>
                  <a:pt x="123825" y="328612"/>
                </a:lnTo>
                <a:lnTo>
                  <a:pt x="135731" y="378619"/>
                </a:lnTo>
                <a:lnTo>
                  <a:pt x="107156" y="395287"/>
                </a:lnTo>
                <a:lnTo>
                  <a:pt x="45244" y="366712"/>
                </a:lnTo>
                <a:lnTo>
                  <a:pt x="40481" y="323850"/>
                </a:lnTo>
                <a:lnTo>
                  <a:pt x="16669" y="297656"/>
                </a:lnTo>
                <a:lnTo>
                  <a:pt x="52387" y="238125"/>
                </a:lnTo>
                <a:lnTo>
                  <a:pt x="4762" y="116681"/>
                </a:lnTo>
                <a:lnTo>
                  <a:pt x="45244" y="80962"/>
                </a:lnTo>
                <a:lnTo>
                  <a:pt x="54769" y="52387"/>
                </a:lnTo>
                <a:lnTo>
                  <a:pt x="0" y="30956"/>
                </a:lnTo>
                <a:lnTo>
                  <a:pt x="0" y="0"/>
                </a:lnTo>
                <a:lnTo>
                  <a:pt x="80962" y="42862"/>
                </a:lnTo>
                <a:lnTo>
                  <a:pt x="138112" y="30956"/>
                </a:lnTo>
                <a:lnTo>
                  <a:pt x="161925" y="57150"/>
                </a:lnTo>
                <a:lnTo>
                  <a:pt x="130969" y="85725"/>
                </a:lnTo>
                <a:lnTo>
                  <a:pt x="200025" y="123825"/>
                </a:lnTo>
                <a:lnTo>
                  <a:pt x="192881" y="171450"/>
                </a:lnTo>
                <a:lnTo>
                  <a:pt x="242887" y="178594"/>
                </a:lnTo>
                <a:lnTo>
                  <a:pt x="252412" y="221456"/>
                </a:lnTo>
                <a:lnTo>
                  <a:pt x="230981" y="280987"/>
                </a:lnTo>
                <a:lnTo>
                  <a:pt x="273844" y="350044"/>
                </a:lnTo>
                <a:lnTo>
                  <a:pt x="309562" y="366712"/>
                </a:lnTo>
                <a:lnTo>
                  <a:pt x="290512" y="414337"/>
                </a:lnTo>
                <a:lnTo>
                  <a:pt x="309562" y="423862"/>
                </a:lnTo>
                <a:lnTo>
                  <a:pt x="330994" y="385762"/>
                </a:lnTo>
                <a:lnTo>
                  <a:pt x="373856" y="390525"/>
                </a:lnTo>
                <a:lnTo>
                  <a:pt x="381000" y="416719"/>
                </a:lnTo>
                <a:lnTo>
                  <a:pt x="330994" y="450056"/>
                </a:lnTo>
                <a:lnTo>
                  <a:pt x="221456" y="473869"/>
                </a:lnTo>
                <a:close/>
              </a:path>
            </a:pathLst>
          </a:cu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DB4B134-A2F0-2272-64F8-D18A1057F7CC}"/>
              </a:ext>
            </a:extLst>
          </p:cNvPr>
          <p:cNvSpPr/>
          <p:nvPr/>
        </p:nvSpPr>
        <p:spPr>
          <a:xfrm>
            <a:off x="1781175" y="323850"/>
            <a:ext cx="3819525" cy="2849563"/>
          </a:xfrm>
          <a:custGeom>
            <a:avLst/>
            <a:gdLst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33788 w 3819525"/>
              <a:gd name="csY18" fmla="*/ 1038225 h 2728913"/>
              <a:gd name="csX19" fmla="*/ 3600450 w 3819525"/>
              <a:gd name="csY19" fmla="*/ 952500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00450 w 3819525"/>
              <a:gd name="csY19" fmla="*/ 952500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38100 w 3819525"/>
              <a:gd name="csY69" fmla="*/ 2581275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14325 w 3819525"/>
              <a:gd name="csY72" fmla="*/ 2500313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581025 w 3819525"/>
              <a:gd name="csY74" fmla="*/ 24050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62050 w 3819525"/>
              <a:gd name="csY78" fmla="*/ 2486025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76400 w 3819525"/>
              <a:gd name="csY81" fmla="*/ 2409825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66863 w 3819525"/>
              <a:gd name="csY80" fmla="*/ 2400300 h 2728913"/>
              <a:gd name="csX81" fmla="*/ 1690688 w 3819525"/>
              <a:gd name="csY81" fmla="*/ 2528888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690688 w 3819525"/>
              <a:gd name="csY81" fmla="*/ 2528888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700213 w 3819525"/>
              <a:gd name="csY81" fmla="*/ 2543176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728913"/>
              <a:gd name="csX1" fmla="*/ 3643313 w 3819525"/>
              <a:gd name="csY1" fmla="*/ 2366963 h 2728913"/>
              <a:gd name="csX2" fmla="*/ 3795713 w 3819525"/>
              <a:gd name="csY2" fmla="*/ 2266950 h 2728913"/>
              <a:gd name="csX3" fmla="*/ 3819525 w 3819525"/>
              <a:gd name="csY3" fmla="*/ 2181225 h 2728913"/>
              <a:gd name="csX4" fmla="*/ 3748088 w 3819525"/>
              <a:gd name="csY4" fmla="*/ 2009775 h 2728913"/>
              <a:gd name="csX5" fmla="*/ 3695700 w 3819525"/>
              <a:gd name="csY5" fmla="*/ 1962150 h 2728913"/>
              <a:gd name="csX6" fmla="*/ 3705225 w 3819525"/>
              <a:gd name="csY6" fmla="*/ 1871663 h 2728913"/>
              <a:gd name="csX7" fmla="*/ 3690938 w 3819525"/>
              <a:gd name="csY7" fmla="*/ 1771650 h 2728913"/>
              <a:gd name="csX8" fmla="*/ 3638550 w 3819525"/>
              <a:gd name="csY8" fmla="*/ 1709738 h 2728913"/>
              <a:gd name="csX9" fmla="*/ 3605213 w 3819525"/>
              <a:gd name="csY9" fmla="*/ 1652588 h 2728913"/>
              <a:gd name="csX10" fmla="*/ 3638550 w 3819525"/>
              <a:gd name="csY10" fmla="*/ 1585913 h 2728913"/>
              <a:gd name="csX11" fmla="*/ 3576638 w 3819525"/>
              <a:gd name="csY11" fmla="*/ 1443038 h 2728913"/>
              <a:gd name="csX12" fmla="*/ 3514725 w 3819525"/>
              <a:gd name="csY12" fmla="*/ 1347788 h 2728913"/>
              <a:gd name="csX13" fmla="*/ 3471863 w 3819525"/>
              <a:gd name="csY13" fmla="*/ 1257300 h 2728913"/>
              <a:gd name="csX14" fmla="*/ 3467100 w 3819525"/>
              <a:gd name="csY14" fmla="*/ 1171575 h 2728913"/>
              <a:gd name="csX15" fmla="*/ 3529013 w 3819525"/>
              <a:gd name="csY15" fmla="*/ 1138238 h 2728913"/>
              <a:gd name="csX16" fmla="*/ 3600450 w 3819525"/>
              <a:gd name="csY16" fmla="*/ 1181100 h 2728913"/>
              <a:gd name="csX17" fmla="*/ 3648075 w 3819525"/>
              <a:gd name="csY17" fmla="*/ 1138238 h 2728913"/>
              <a:gd name="csX18" fmla="*/ 3671888 w 3819525"/>
              <a:gd name="csY18" fmla="*/ 1042988 h 2728913"/>
              <a:gd name="csX19" fmla="*/ 3629025 w 3819525"/>
              <a:gd name="csY19" fmla="*/ 942975 h 2728913"/>
              <a:gd name="csX20" fmla="*/ 3595688 w 3819525"/>
              <a:gd name="csY20" fmla="*/ 847725 h 2728913"/>
              <a:gd name="csX21" fmla="*/ 3595688 w 3819525"/>
              <a:gd name="csY21" fmla="*/ 838200 h 2728913"/>
              <a:gd name="csX22" fmla="*/ 3490913 w 3819525"/>
              <a:gd name="csY22" fmla="*/ 738188 h 2728913"/>
              <a:gd name="csX23" fmla="*/ 3414713 w 3819525"/>
              <a:gd name="csY23" fmla="*/ 666750 h 2728913"/>
              <a:gd name="csX24" fmla="*/ 3262313 w 3819525"/>
              <a:gd name="csY24" fmla="*/ 633413 h 2728913"/>
              <a:gd name="csX25" fmla="*/ 3114675 w 3819525"/>
              <a:gd name="csY25" fmla="*/ 623888 h 2728913"/>
              <a:gd name="csX26" fmla="*/ 3105150 w 3819525"/>
              <a:gd name="csY26" fmla="*/ 552450 h 2728913"/>
              <a:gd name="csX27" fmla="*/ 3057525 w 3819525"/>
              <a:gd name="csY27" fmla="*/ 447675 h 2728913"/>
              <a:gd name="csX28" fmla="*/ 3086100 w 3819525"/>
              <a:gd name="csY28" fmla="*/ 371475 h 2728913"/>
              <a:gd name="csX29" fmla="*/ 3124200 w 3819525"/>
              <a:gd name="csY29" fmla="*/ 300038 h 2728913"/>
              <a:gd name="csX30" fmla="*/ 3119438 w 3819525"/>
              <a:gd name="csY30" fmla="*/ 238125 h 2728913"/>
              <a:gd name="csX31" fmla="*/ 3095625 w 3819525"/>
              <a:gd name="csY31" fmla="*/ 176213 h 2728913"/>
              <a:gd name="csX32" fmla="*/ 3086100 w 3819525"/>
              <a:gd name="csY32" fmla="*/ 133350 h 2728913"/>
              <a:gd name="csX33" fmla="*/ 3024188 w 3819525"/>
              <a:gd name="csY33" fmla="*/ 76200 h 2728913"/>
              <a:gd name="csX34" fmla="*/ 2990850 w 3819525"/>
              <a:gd name="csY34" fmla="*/ 0 h 2728913"/>
              <a:gd name="csX35" fmla="*/ 2895600 w 3819525"/>
              <a:gd name="csY35" fmla="*/ 28575 h 2728913"/>
              <a:gd name="csX36" fmla="*/ 2767013 w 3819525"/>
              <a:gd name="csY36" fmla="*/ 23813 h 2728913"/>
              <a:gd name="csX37" fmla="*/ 2581275 w 3819525"/>
              <a:gd name="csY37" fmla="*/ 52388 h 2728913"/>
              <a:gd name="csX38" fmla="*/ 2566988 w 3819525"/>
              <a:gd name="csY38" fmla="*/ 152400 h 2728913"/>
              <a:gd name="csX39" fmla="*/ 2624138 w 3819525"/>
              <a:gd name="csY39" fmla="*/ 271463 h 2728913"/>
              <a:gd name="csX40" fmla="*/ 2671763 w 3819525"/>
              <a:gd name="csY40" fmla="*/ 338138 h 2728913"/>
              <a:gd name="csX41" fmla="*/ 2671763 w 3819525"/>
              <a:gd name="csY41" fmla="*/ 357188 h 2728913"/>
              <a:gd name="csX42" fmla="*/ 2638425 w 3819525"/>
              <a:gd name="csY42" fmla="*/ 442913 h 2728913"/>
              <a:gd name="csX43" fmla="*/ 2638425 w 3819525"/>
              <a:gd name="csY43" fmla="*/ 442913 h 2728913"/>
              <a:gd name="csX44" fmla="*/ 2586038 w 3819525"/>
              <a:gd name="csY44" fmla="*/ 471488 h 2728913"/>
              <a:gd name="csX45" fmla="*/ 2524125 w 3819525"/>
              <a:gd name="csY45" fmla="*/ 490538 h 2728913"/>
              <a:gd name="csX46" fmla="*/ 2457450 w 3819525"/>
              <a:gd name="csY46" fmla="*/ 533400 h 2728913"/>
              <a:gd name="csX47" fmla="*/ 2428875 w 3819525"/>
              <a:gd name="csY47" fmla="*/ 681038 h 2728913"/>
              <a:gd name="csX48" fmla="*/ 2481263 w 3819525"/>
              <a:gd name="csY48" fmla="*/ 766763 h 2728913"/>
              <a:gd name="csX49" fmla="*/ 2486025 w 3819525"/>
              <a:gd name="csY49" fmla="*/ 904875 h 2728913"/>
              <a:gd name="csX50" fmla="*/ 2338388 w 3819525"/>
              <a:gd name="csY50" fmla="*/ 981075 h 2728913"/>
              <a:gd name="csX51" fmla="*/ 2038350 w 3819525"/>
              <a:gd name="csY51" fmla="*/ 1038225 h 2728913"/>
              <a:gd name="csX52" fmla="*/ 1900238 w 3819525"/>
              <a:gd name="csY52" fmla="*/ 1042988 h 2728913"/>
              <a:gd name="csX53" fmla="*/ 1566863 w 3819525"/>
              <a:gd name="csY53" fmla="*/ 1052513 h 2728913"/>
              <a:gd name="csX54" fmla="*/ 1295400 w 3819525"/>
              <a:gd name="csY54" fmla="*/ 1095375 h 2728913"/>
              <a:gd name="csX55" fmla="*/ 1176338 w 3819525"/>
              <a:gd name="csY55" fmla="*/ 1076325 h 2728913"/>
              <a:gd name="csX56" fmla="*/ 1195388 w 3819525"/>
              <a:gd name="csY56" fmla="*/ 976313 h 2728913"/>
              <a:gd name="csX57" fmla="*/ 1033463 w 3819525"/>
              <a:gd name="csY57" fmla="*/ 862013 h 2728913"/>
              <a:gd name="csX58" fmla="*/ 876300 w 3819525"/>
              <a:gd name="csY58" fmla="*/ 776288 h 2728913"/>
              <a:gd name="csX59" fmla="*/ 581025 w 3819525"/>
              <a:gd name="csY59" fmla="*/ 904875 h 2728913"/>
              <a:gd name="csX60" fmla="*/ 461963 w 3819525"/>
              <a:gd name="csY60" fmla="*/ 976313 h 2728913"/>
              <a:gd name="csX61" fmla="*/ 304800 w 3819525"/>
              <a:gd name="csY61" fmla="*/ 1204913 h 2728913"/>
              <a:gd name="csX62" fmla="*/ 276225 w 3819525"/>
              <a:gd name="csY62" fmla="*/ 1447800 h 2728913"/>
              <a:gd name="csX63" fmla="*/ 295275 w 3819525"/>
              <a:gd name="csY63" fmla="*/ 1657350 h 2728913"/>
              <a:gd name="csX64" fmla="*/ 261938 w 3819525"/>
              <a:gd name="csY64" fmla="*/ 1676400 h 2728913"/>
              <a:gd name="csX65" fmla="*/ 176213 w 3819525"/>
              <a:gd name="csY65" fmla="*/ 1704975 h 2728913"/>
              <a:gd name="csX66" fmla="*/ 185738 w 3819525"/>
              <a:gd name="csY66" fmla="*/ 1962150 h 2728913"/>
              <a:gd name="csX67" fmla="*/ 204788 w 3819525"/>
              <a:gd name="csY67" fmla="*/ 2166938 h 2728913"/>
              <a:gd name="csX68" fmla="*/ 0 w 3819525"/>
              <a:gd name="csY68" fmla="*/ 2476500 h 2728913"/>
              <a:gd name="csX69" fmla="*/ 19050 w 3819525"/>
              <a:gd name="csY69" fmla="*/ 2728913 h 2728913"/>
              <a:gd name="csX70" fmla="*/ 119063 w 3819525"/>
              <a:gd name="csY70" fmla="*/ 2595563 h 2728913"/>
              <a:gd name="csX71" fmla="*/ 214313 w 3819525"/>
              <a:gd name="csY71" fmla="*/ 2552700 h 2728913"/>
              <a:gd name="csX72" fmla="*/ 361950 w 3819525"/>
              <a:gd name="csY72" fmla="*/ 2543176 h 2728913"/>
              <a:gd name="csX73" fmla="*/ 481013 w 3819525"/>
              <a:gd name="csY73" fmla="*/ 2462213 h 2728913"/>
              <a:gd name="csX74" fmla="*/ 623887 w 3819525"/>
              <a:gd name="csY74" fmla="*/ 2443163 h 2728913"/>
              <a:gd name="csX75" fmla="*/ 704850 w 3819525"/>
              <a:gd name="csY75" fmla="*/ 2457450 h 2728913"/>
              <a:gd name="csX76" fmla="*/ 876300 w 3819525"/>
              <a:gd name="csY76" fmla="*/ 2495550 h 2728913"/>
              <a:gd name="csX77" fmla="*/ 966788 w 3819525"/>
              <a:gd name="csY77" fmla="*/ 2486025 h 2728913"/>
              <a:gd name="csX78" fmla="*/ 1176337 w 3819525"/>
              <a:gd name="csY78" fmla="*/ 2514600 h 2728913"/>
              <a:gd name="csX79" fmla="*/ 1390650 w 3819525"/>
              <a:gd name="csY79" fmla="*/ 2466975 h 2728913"/>
              <a:gd name="csX80" fmla="*/ 1514476 w 3819525"/>
              <a:gd name="csY80" fmla="*/ 2476500 h 2728913"/>
              <a:gd name="csX81" fmla="*/ 1752601 w 3819525"/>
              <a:gd name="csY81" fmla="*/ 2562226 h 2728913"/>
              <a:gd name="csX82" fmla="*/ 1947863 w 3819525"/>
              <a:gd name="csY82" fmla="*/ 2457450 h 2728913"/>
              <a:gd name="csX83" fmla="*/ 2090738 w 3819525"/>
              <a:gd name="csY83" fmla="*/ 2505075 h 2728913"/>
              <a:gd name="csX84" fmla="*/ 2128838 w 3819525"/>
              <a:gd name="csY84" fmla="*/ 2566988 h 2728913"/>
              <a:gd name="csX85" fmla="*/ 2105025 w 3819525"/>
              <a:gd name="csY85" fmla="*/ 2647950 h 2728913"/>
              <a:gd name="csX86" fmla="*/ 2143125 w 3819525"/>
              <a:gd name="csY86" fmla="*/ 2709863 h 2728913"/>
              <a:gd name="csX87" fmla="*/ 2366963 w 3819525"/>
              <a:gd name="csY87" fmla="*/ 2728913 h 2728913"/>
              <a:gd name="csX88" fmla="*/ 2605088 w 3819525"/>
              <a:gd name="csY88" fmla="*/ 2714625 h 2728913"/>
              <a:gd name="csX89" fmla="*/ 2757488 w 3819525"/>
              <a:gd name="csY89" fmla="*/ 2657475 h 2728913"/>
              <a:gd name="csX90" fmla="*/ 2886075 w 3819525"/>
              <a:gd name="csY90" fmla="*/ 2628900 h 2728913"/>
              <a:gd name="csX91" fmla="*/ 3028950 w 3819525"/>
              <a:gd name="csY91" fmla="*/ 2600325 h 2728913"/>
              <a:gd name="csX92" fmla="*/ 3214688 w 3819525"/>
              <a:gd name="csY92" fmla="*/ 2647950 h 2728913"/>
              <a:gd name="csX93" fmla="*/ 3643313 w 3819525"/>
              <a:gd name="csY93" fmla="*/ 2366963 h 2728913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605088 w 3819525"/>
              <a:gd name="csY88" fmla="*/ 2714625 h 2871788"/>
              <a:gd name="csX89" fmla="*/ 2757488 w 3819525"/>
              <a:gd name="csY89" fmla="*/ 2657475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757488 w 3819525"/>
              <a:gd name="csY89" fmla="*/ 2657475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886075 w 3819525"/>
              <a:gd name="csY90" fmla="*/ 2628900 h 2871788"/>
              <a:gd name="csX91" fmla="*/ 3028950 w 3819525"/>
              <a:gd name="csY91" fmla="*/ 2600325 h 2871788"/>
              <a:gd name="csX92" fmla="*/ 3214688 w 3819525"/>
              <a:gd name="csY92" fmla="*/ 2647950 h 2871788"/>
              <a:gd name="csX93" fmla="*/ 3643313 w 3819525"/>
              <a:gd name="csY93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476500 w 3819525"/>
              <a:gd name="csY90" fmla="*/ 2495549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605087 w 3819525"/>
              <a:gd name="csY90" fmla="*/ 2424112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86075 w 3819525"/>
              <a:gd name="csY91" fmla="*/ 26289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028950 w 3819525"/>
              <a:gd name="csY92" fmla="*/ 260032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00387 w 3819525"/>
              <a:gd name="csY92" fmla="*/ 2657475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643313 w 3819525"/>
              <a:gd name="csY94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219450 w 3819525"/>
              <a:gd name="csY94" fmla="*/ 2647949 h 2871788"/>
              <a:gd name="csX95" fmla="*/ 3643313 w 3819525"/>
              <a:gd name="csY95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19063 w 3819525"/>
              <a:gd name="csY70" fmla="*/ 2595563 h 2871788"/>
              <a:gd name="csX71" fmla="*/ 214313 w 3819525"/>
              <a:gd name="csY71" fmla="*/ 2552700 h 2871788"/>
              <a:gd name="csX72" fmla="*/ 361950 w 3819525"/>
              <a:gd name="csY72" fmla="*/ 2543176 h 2871788"/>
              <a:gd name="csX73" fmla="*/ 481013 w 3819525"/>
              <a:gd name="csY73" fmla="*/ 2462213 h 2871788"/>
              <a:gd name="csX74" fmla="*/ 623887 w 3819525"/>
              <a:gd name="csY74" fmla="*/ 2443163 h 2871788"/>
              <a:gd name="csX75" fmla="*/ 704850 w 3819525"/>
              <a:gd name="csY75" fmla="*/ 2457450 h 2871788"/>
              <a:gd name="csX76" fmla="*/ 876300 w 3819525"/>
              <a:gd name="csY76" fmla="*/ 2495550 h 2871788"/>
              <a:gd name="csX77" fmla="*/ 966788 w 3819525"/>
              <a:gd name="csY77" fmla="*/ 2486025 h 2871788"/>
              <a:gd name="csX78" fmla="*/ 1176337 w 3819525"/>
              <a:gd name="csY78" fmla="*/ 2514600 h 2871788"/>
              <a:gd name="csX79" fmla="*/ 1390650 w 3819525"/>
              <a:gd name="csY79" fmla="*/ 2466975 h 2871788"/>
              <a:gd name="csX80" fmla="*/ 1514476 w 3819525"/>
              <a:gd name="csY80" fmla="*/ 2476500 h 2871788"/>
              <a:gd name="csX81" fmla="*/ 1752601 w 3819525"/>
              <a:gd name="csY81" fmla="*/ 2562226 h 2871788"/>
              <a:gd name="csX82" fmla="*/ 1947863 w 3819525"/>
              <a:gd name="csY82" fmla="*/ 2457450 h 2871788"/>
              <a:gd name="csX83" fmla="*/ 2090738 w 3819525"/>
              <a:gd name="csY83" fmla="*/ 2505075 h 2871788"/>
              <a:gd name="csX84" fmla="*/ 2128838 w 3819525"/>
              <a:gd name="csY84" fmla="*/ 2566988 h 2871788"/>
              <a:gd name="csX85" fmla="*/ 2105025 w 3819525"/>
              <a:gd name="csY85" fmla="*/ 2647950 h 2871788"/>
              <a:gd name="csX86" fmla="*/ 2143125 w 3819525"/>
              <a:gd name="csY86" fmla="*/ 2709863 h 2871788"/>
              <a:gd name="csX87" fmla="*/ 2357438 w 3819525"/>
              <a:gd name="csY87" fmla="*/ 2871788 h 2871788"/>
              <a:gd name="csX88" fmla="*/ 2586038 w 3819525"/>
              <a:gd name="csY88" fmla="*/ 2738437 h 2871788"/>
              <a:gd name="csX89" fmla="*/ 2481263 w 3819525"/>
              <a:gd name="csY89" fmla="*/ 2509838 h 2871788"/>
              <a:gd name="csX90" fmla="*/ 2566987 w 3819525"/>
              <a:gd name="csY90" fmla="*/ 2409824 h 2871788"/>
              <a:gd name="csX91" fmla="*/ 2847975 w 3819525"/>
              <a:gd name="csY91" fmla="*/ 2590800 h 2871788"/>
              <a:gd name="csX92" fmla="*/ 3186112 w 3819525"/>
              <a:gd name="csY92" fmla="*/ 2743200 h 2871788"/>
              <a:gd name="csX93" fmla="*/ 3214688 w 3819525"/>
              <a:gd name="csY93" fmla="*/ 2647950 h 2871788"/>
              <a:gd name="csX94" fmla="*/ 3338513 w 3819525"/>
              <a:gd name="csY94" fmla="*/ 2524124 h 2871788"/>
              <a:gd name="csX95" fmla="*/ 3643313 w 3819525"/>
              <a:gd name="csY95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0 w 3819525"/>
              <a:gd name="csY70" fmla="*/ 2724149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19050 w 3819525"/>
              <a:gd name="csY69" fmla="*/ 2728913 h 2871788"/>
              <a:gd name="csX70" fmla="*/ 104775 w 3819525"/>
              <a:gd name="csY70" fmla="*/ 2709862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81413 w 3857625"/>
              <a:gd name="csY0" fmla="*/ 2366963 h 2871788"/>
              <a:gd name="csX1" fmla="*/ 3681413 w 3857625"/>
              <a:gd name="csY1" fmla="*/ 2366963 h 2871788"/>
              <a:gd name="csX2" fmla="*/ 3833813 w 3857625"/>
              <a:gd name="csY2" fmla="*/ 2266950 h 2871788"/>
              <a:gd name="csX3" fmla="*/ 3857625 w 3857625"/>
              <a:gd name="csY3" fmla="*/ 2181225 h 2871788"/>
              <a:gd name="csX4" fmla="*/ 3786188 w 3857625"/>
              <a:gd name="csY4" fmla="*/ 2009775 h 2871788"/>
              <a:gd name="csX5" fmla="*/ 3733800 w 3857625"/>
              <a:gd name="csY5" fmla="*/ 1962150 h 2871788"/>
              <a:gd name="csX6" fmla="*/ 3743325 w 3857625"/>
              <a:gd name="csY6" fmla="*/ 1871663 h 2871788"/>
              <a:gd name="csX7" fmla="*/ 3729038 w 3857625"/>
              <a:gd name="csY7" fmla="*/ 1771650 h 2871788"/>
              <a:gd name="csX8" fmla="*/ 3676650 w 3857625"/>
              <a:gd name="csY8" fmla="*/ 1709738 h 2871788"/>
              <a:gd name="csX9" fmla="*/ 3643313 w 3857625"/>
              <a:gd name="csY9" fmla="*/ 1652588 h 2871788"/>
              <a:gd name="csX10" fmla="*/ 3676650 w 3857625"/>
              <a:gd name="csY10" fmla="*/ 1585913 h 2871788"/>
              <a:gd name="csX11" fmla="*/ 3614738 w 3857625"/>
              <a:gd name="csY11" fmla="*/ 1443038 h 2871788"/>
              <a:gd name="csX12" fmla="*/ 3552825 w 3857625"/>
              <a:gd name="csY12" fmla="*/ 1347788 h 2871788"/>
              <a:gd name="csX13" fmla="*/ 3509963 w 3857625"/>
              <a:gd name="csY13" fmla="*/ 1257300 h 2871788"/>
              <a:gd name="csX14" fmla="*/ 3505200 w 3857625"/>
              <a:gd name="csY14" fmla="*/ 1171575 h 2871788"/>
              <a:gd name="csX15" fmla="*/ 3567113 w 3857625"/>
              <a:gd name="csY15" fmla="*/ 1138238 h 2871788"/>
              <a:gd name="csX16" fmla="*/ 3638550 w 3857625"/>
              <a:gd name="csY16" fmla="*/ 1181100 h 2871788"/>
              <a:gd name="csX17" fmla="*/ 3686175 w 3857625"/>
              <a:gd name="csY17" fmla="*/ 1138238 h 2871788"/>
              <a:gd name="csX18" fmla="*/ 3709988 w 3857625"/>
              <a:gd name="csY18" fmla="*/ 1042988 h 2871788"/>
              <a:gd name="csX19" fmla="*/ 3667125 w 3857625"/>
              <a:gd name="csY19" fmla="*/ 942975 h 2871788"/>
              <a:gd name="csX20" fmla="*/ 3633788 w 3857625"/>
              <a:gd name="csY20" fmla="*/ 847725 h 2871788"/>
              <a:gd name="csX21" fmla="*/ 3633788 w 3857625"/>
              <a:gd name="csY21" fmla="*/ 838200 h 2871788"/>
              <a:gd name="csX22" fmla="*/ 3529013 w 3857625"/>
              <a:gd name="csY22" fmla="*/ 738188 h 2871788"/>
              <a:gd name="csX23" fmla="*/ 3452813 w 3857625"/>
              <a:gd name="csY23" fmla="*/ 666750 h 2871788"/>
              <a:gd name="csX24" fmla="*/ 3300413 w 3857625"/>
              <a:gd name="csY24" fmla="*/ 633413 h 2871788"/>
              <a:gd name="csX25" fmla="*/ 3152775 w 3857625"/>
              <a:gd name="csY25" fmla="*/ 623888 h 2871788"/>
              <a:gd name="csX26" fmla="*/ 3143250 w 3857625"/>
              <a:gd name="csY26" fmla="*/ 552450 h 2871788"/>
              <a:gd name="csX27" fmla="*/ 3095625 w 3857625"/>
              <a:gd name="csY27" fmla="*/ 447675 h 2871788"/>
              <a:gd name="csX28" fmla="*/ 3124200 w 3857625"/>
              <a:gd name="csY28" fmla="*/ 371475 h 2871788"/>
              <a:gd name="csX29" fmla="*/ 3162300 w 3857625"/>
              <a:gd name="csY29" fmla="*/ 300038 h 2871788"/>
              <a:gd name="csX30" fmla="*/ 3157538 w 3857625"/>
              <a:gd name="csY30" fmla="*/ 238125 h 2871788"/>
              <a:gd name="csX31" fmla="*/ 3133725 w 3857625"/>
              <a:gd name="csY31" fmla="*/ 176213 h 2871788"/>
              <a:gd name="csX32" fmla="*/ 3124200 w 3857625"/>
              <a:gd name="csY32" fmla="*/ 133350 h 2871788"/>
              <a:gd name="csX33" fmla="*/ 3062288 w 3857625"/>
              <a:gd name="csY33" fmla="*/ 76200 h 2871788"/>
              <a:gd name="csX34" fmla="*/ 3028950 w 3857625"/>
              <a:gd name="csY34" fmla="*/ 0 h 2871788"/>
              <a:gd name="csX35" fmla="*/ 2933700 w 3857625"/>
              <a:gd name="csY35" fmla="*/ 28575 h 2871788"/>
              <a:gd name="csX36" fmla="*/ 2805113 w 3857625"/>
              <a:gd name="csY36" fmla="*/ 23813 h 2871788"/>
              <a:gd name="csX37" fmla="*/ 2619375 w 3857625"/>
              <a:gd name="csY37" fmla="*/ 52388 h 2871788"/>
              <a:gd name="csX38" fmla="*/ 2605088 w 3857625"/>
              <a:gd name="csY38" fmla="*/ 152400 h 2871788"/>
              <a:gd name="csX39" fmla="*/ 2662238 w 3857625"/>
              <a:gd name="csY39" fmla="*/ 271463 h 2871788"/>
              <a:gd name="csX40" fmla="*/ 2709863 w 3857625"/>
              <a:gd name="csY40" fmla="*/ 338138 h 2871788"/>
              <a:gd name="csX41" fmla="*/ 2709863 w 3857625"/>
              <a:gd name="csY41" fmla="*/ 357188 h 2871788"/>
              <a:gd name="csX42" fmla="*/ 2676525 w 3857625"/>
              <a:gd name="csY42" fmla="*/ 442913 h 2871788"/>
              <a:gd name="csX43" fmla="*/ 2676525 w 3857625"/>
              <a:gd name="csY43" fmla="*/ 442913 h 2871788"/>
              <a:gd name="csX44" fmla="*/ 2624138 w 3857625"/>
              <a:gd name="csY44" fmla="*/ 471488 h 2871788"/>
              <a:gd name="csX45" fmla="*/ 2562225 w 3857625"/>
              <a:gd name="csY45" fmla="*/ 490538 h 2871788"/>
              <a:gd name="csX46" fmla="*/ 2495550 w 3857625"/>
              <a:gd name="csY46" fmla="*/ 533400 h 2871788"/>
              <a:gd name="csX47" fmla="*/ 2466975 w 3857625"/>
              <a:gd name="csY47" fmla="*/ 681038 h 2871788"/>
              <a:gd name="csX48" fmla="*/ 2519363 w 3857625"/>
              <a:gd name="csY48" fmla="*/ 766763 h 2871788"/>
              <a:gd name="csX49" fmla="*/ 2524125 w 3857625"/>
              <a:gd name="csY49" fmla="*/ 904875 h 2871788"/>
              <a:gd name="csX50" fmla="*/ 2376488 w 3857625"/>
              <a:gd name="csY50" fmla="*/ 981075 h 2871788"/>
              <a:gd name="csX51" fmla="*/ 2076450 w 3857625"/>
              <a:gd name="csY51" fmla="*/ 1038225 h 2871788"/>
              <a:gd name="csX52" fmla="*/ 1938338 w 3857625"/>
              <a:gd name="csY52" fmla="*/ 1042988 h 2871788"/>
              <a:gd name="csX53" fmla="*/ 1604963 w 3857625"/>
              <a:gd name="csY53" fmla="*/ 1052513 h 2871788"/>
              <a:gd name="csX54" fmla="*/ 1333500 w 3857625"/>
              <a:gd name="csY54" fmla="*/ 1095375 h 2871788"/>
              <a:gd name="csX55" fmla="*/ 1214438 w 3857625"/>
              <a:gd name="csY55" fmla="*/ 1076325 h 2871788"/>
              <a:gd name="csX56" fmla="*/ 1233488 w 3857625"/>
              <a:gd name="csY56" fmla="*/ 976313 h 2871788"/>
              <a:gd name="csX57" fmla="*/ 1071563 w 3857625"/>
              <a:gd name="csY57" fmla="*/ 862013 h 2871788"/>
              <a:gd name="csX58" fmla="*/ 914400 w 3857625"/>
              <a:gd name="csY58" fmla="*/ 776288 h 2871788"/>
              <a:gd name="csX59" fmla="*/ 619125 w 3857625"/>
              <a:gd name="csY59" fmla="*/ 904875 h 2871788"/>
              <a:gd name="csX60" fmla="*/ 500063 w 3857625"/>
              <a:gd name="csY60" fmla="*/ 976313 h 2871788"/>
              <a:gd name="csX61" fmla="*/ 342900 w 3857625"/>
              <a:gd name="csY61" fmla="*/ 1204913 h 2871788"/>
              <a:gd name="csX62" fmla="*/ 314325 w 3857625"/>
              <a:gd name="csY62" fmla="*/ 1447800 h 2871788"/>
              <a:gd name="csX63" fmla="*/ 333375 w 3857625"/>
              <a:gd name="csY63" fmla="*/ 1657350 h 2871788"/>
              <a:gd name="csX64" fmla="*/ 300038 w 3857625"/>
              <a:gd name="csY64" fmla="*/ 1676400 h 2871788"/>
              <a:gd name="csX65" fmla="*/ 214313 w 3857625"/>
              <a:gd name="csY65" fmla="*/ 1704975 h 2871788"/>
              <a:gd name="csX66" fmla="*/ 223838 w 3857625"/>
              <a:gd name="csY66" fmla="*/ 1962150 h 2871788"/>
              <a:gd name="csX67" fmla="*/ 242888 w 3857625"/>
              <a:gd name="csY67" fmla="*/ 2166938 h 2871788"/>
              <a:gd name="csX68" fmla="*/ 38100 w 3857625"/>
              <a:gd name="csY68" fmla="*/ 2476500 h 2871788"/>
              <a:gd name="csX69" fmla="*/ 0 w 3857625"/>
              <a:gd name="csY69" fmla="*/ 2652713 h 2871788"/>
              <a:gd name="csX70" fmla="*/ 142875 w 3857625"/>
              <a:gd name="csY70" fmla="*/ 2709862 h 2871788"/>
              <a:gd name="csX71" fmla="*/ 157163 w 3857625"/>
              <a:gd name="csY71" fmla="*/ 2595563 h 2871788"/>
              <a:gd name="csX72" fmla="*/ 252413 w 3857625"/>
              <a:gd name="csY72" fmla="*/ 2552700 h 2871788"/>
              <a:gd name="csX73" fmla="*/ 400050 w 3857625"/>
              <a:gd name="csY73" fmla="*/ 2543176 h 2871788"/>
              <a:gd name="csX74" fmla="*/ 519113 w 3857625"/>
              <a:gd name="csY74" fmla="*/ 2462213 h 2871788"/>
              <a:gd name="csX75" fmla="*/ 661987 w 3857625"/>
              <a:gd name="csY75" fmla="*/ 2443163 h 2871788"/>
              <a:gd name="csX76" fmla="*/ 742950 w 3857625"/>
              <a:gd name="csY76" fmla="*/ 2457450 h 2871788"/>
              <a:gd name="csX77" fmla="*/ 914400 w 3857625"/>
              <a:gd name="csY77" fmla="*/ 2495550 h 2871788"/>
              <a:gd name="csX78" fmla="*/ 1004888 w 3857625"/>
              <a:gd name="csY78" fmla="*/ 2486025 h 2871788"/>
              <a:gd name="csX79" fmla="*/ 1214437 w 3857625"/>
              <a:gd name="csY79" fmla="*/ 2514600 h 2871788"/>
              <a:gd name="csX80" fmla="*/ 1428750 w 3857625"/>
              <a:gd name="csY80" fmla="*/ 2466975 h 2871788"/>
              <a:gd name="csX81" fmla="*/ 1552576 w 3857625"/>
              <a:gd name="csY81" fmla="*/ 2476500 h 2871788"/>
              <a:gd name="csX82" fmla="*/ 1790701 w 3857625"/>
              <a:gd name="csY82" fmla="*/ 2562226 h 2871788"/>
              <a:gd name="csX83" fmla="*/ 1985963 w 3857625"/>
              <a:gd name="csY83" fmla="*/ 2457450 h 2871788"/>
              <a:gd name="csX84" fmla="*/ 2128838 w 3857625"/>
              <a:gd name="csY84" fmla="*/ 2505075 h 2871788"/>
              <a:gd name="csX85" fmla="*/ 2166938 w 3857625"/>
              <a:gd name="csY85" fmla="*/ 2566988 h 2871788"/>
              <a:gd name="csX86" fmla="*/ 2143125 w 3857625"/>
              <a:gd name="csY86" fmla="*/ 2647950 h 2871788"/>
              <a:gd name="csX87" fmla="*/ 2181225 w 3857625"/>
              <a:gd name="csY87" fmla="*/ 2709863 h 2871788"/>
              <a:gd name="csX88" fmla="*/ 2395538 w 3857625"/>
              <a:gd name="csY88" fmla="*/ 2871788 h 2871788"/>
              <a:gd name="csX89" fmla="*/ 2624138 w 3857625"/>
              <a:gd name="csY89" fmla="*/ 2738437 h 2871788"/>
              <a:gd name="csX90" fmla="*/ 2519363 w 3857625"/>
              <a:gd name="csY90" fmla="*/ 2509838 h 2871788"/>
              <a:gd name="csX91" fmla="*/ 2605087 w 3857625"/>
              <a:gd name="csY91" fmla="*/ 2409824 h 2871788"/>
              <a:gd name="csX92" fmla="*/ 2886075 w 3857625"/>
              <a:gd name="csY92" fmla="*/ 2590800 h 2871788"/>
              <a:gd name="csX93" fmla="*/ 3224212 w 3857625"/>
              <a:gd name="csY93" fmla="*/ 2743200 h 2871788"/>
              <a:gd name="csX94" fmla="*/ 3252788 w 3857625"/>
              <a:gd name="csY94" fmla="*/ 2647950 h 2871788"/>
              <a:gd name="csX95" fmla="*/ 3376613 w 3857625"/>
              <a:gd name="csY95" fmla="*/ 2524124 h 2871788"/>
              <a:gd name="csX96" fmla="*/ 3681413 w 3857625"/>
              <a:gd name="csY96" fmla="*/ 2366963 h 2871788"/>
              <a:gd name="csX0" fmla="*/ 3681413 w 3857625"/>
              <a:gd name="csY0" fmla="*/ 2366963 h 2871788"/>
              <a:gd name="csX1" fmla="*/ 3681413 w 3857625"/>
              <a:gd name="csY1" fmla="*/ 2366963 h 2871788"/>
              <a:gd name="csX2" fmla="*/ 3833813 w 3857625"/>
              <a:gd name="csY2" fmla="*/ 2266950 h 2871788"/>
              <a:gd name="csX3" fmla="*/ 3857625 w 3857625"/>
              <a:gd name="csY3" fmla="*/ 2181225 h 2871788"/>
              <a:gd name="csX4" fmla="*/ 3786188 w 3857625"/>
              <a:gd name="csY4" fmla="*/ 2009775 h 2871788"/>
              <a:gd name="csX5" fmla="*/ 3733800 w 3857625"/>
              <a:gd name="csY5" fmla="*/ 1962150 h 2871788"/>
              <a:gd name="csX6" fmla="*/ 3743325 w 3857625"/>
              <a:gd name="csY6" fmla="*/ 1871663 h 2871788"/>
              <a:gd name="csX7" fmla="*/ 3729038 w 3857625"/>
              <a:gd name="csY7" fmla="*/ 1771650 h 2871788"/>
              <a:gd name="csX8" fmla="*/ 3676650 w 3857625"/>
              <a:gd name="csY8" fmla="*/ 1709738 h 2871788"/>
              <a:gd name="csX9" fmla="*/ 3643313 w 3857625"/>
              <a:gd name="csY9" fmla="*/ 1652588 h 2871788"/>
              <a:gd name="csX10" fmla="*/ 3676650 w 3857625"/>
              <a:gd name="csY10" fmla="*/ 1585913 h 2871788"/>
              <a:gd name="csX11" fmla="*/ 3614738 w 3857625"/>
              <a:gd name="csY11" fmla="*/ 1443038 h 2871788"/>
              <a:gd name="csX12" fmla="*/ 3552825 w 3857625"/>
              <a:gd name="csY12" fmla="*/ 1347788 h 2871788"/>
              <a:gd name="csX13" fmla="*/ 3509963 w 3857625"/>
              <a:gd name="csY13" fmla="*/ 1257300 h 2871788"/>
              <a:gd name="csX14" fmla="*/ 3505200 w 3857625"/>
              <a:gd name="csY14" fmla="*/ 1171575 h 2871788"/>
              <a:gd name="csX15" fmla="*/ 3567113 w 3857625"/>
              <a:gd name="csY15" fmla="*/ 1138238 h 2871788"/>
              <a:gd name="csX16" fmla="*/ 3638550 w 3857625"/>
              <a:gd name="csY16" fmla="*/ 1181100 h 2871788"/>
              <a:gd name="csX17" fmla="*/ 3686175 w 3857625"/>
              <a:gd name="csY17" fmla="*/ 1138238 h 2871788"/>
              <a:gd name="csX18" fmla="*/ 3709988 w 3857625"/>
              <a:gd name="csY18" fmla="*/ 1042988 h 2871788"/>
              <a:gd name="csX19" fmla="*/ 3667125 w 3857625"/>
              <a:gd name="csY19" fmla="*/ 942975 h 2871788"/>
              <a:gd name="csX20" fmla="*/ 3633788 w 3857625"/>
              <a:gd name="csY20" fmla="*/ 847725 h 2871788"/>
              <a:gd name="csX21" fmla="*/ 3633788 w 3857625"/>
              <a:gd name="csY21" fmla="*/ 838200 h 2871788"/>
              <a:gd name="csX22" fmla="*/ 3529013 w 3857625"/>
              <a:gd name="csY22" fmla="*/ 738188 h 2871788"/>
              <a:gd name="csX23" fmla="*/ 3452813 w 3857625"/>
              <a:gd name="csY23" fmla="*/ 666750 h 2871788"/>
              <a:gd name="csX24" fmla="*/ 3300413 w 3857625"/>
              <a:gd name="csY24" fmla="*/ 633413 h 2871788"/>
              <a:gd name="csX25" fmla="*/ 3152775 w 3857625"/>
              <a:gd name="csY25" fmla="*/ 623888 h 2871788"/>
              <a:gd name="csX26" fmla="*/ 3143250 w 3857625"/>
              <a:gd name="csY26" fmla="*/ 552450 h 2871788"/>
              <a:gd name="csX27" fmla="*/ 3095625 w 3857625"/>
              <a:gd name="csY27" fmla="*/ 447675 h 2871788"/>
              <a:gd name="csX28" fmla="*/ 3124200 w 3857625"/>
              <a:gd name="csY28" fmla="*/ 371475 h 2871788"/>
              <a:gd name="csX29" fmla="*/ 3162300 w 3857625"/>
              <a:gd name="csY29" fmla="*/ 300038 h 2871788"/>
              <a:gd name="csX30" fmla="*/ 3157538 w 3857625"/>
              <a:gd name="csY30" fmla="*/ 238125 h 2871788"/>
              <a:gd name="csX31" fmla="*/ 3133725 w 3857625"/>
              <a:gd name="csY31" fmla="*/ 176213 h 2871788"/>
              <a:gd name="csX32" fmla="*/ 3124200 w 3857625"/>
              <a:gd name="csY32" fmla="*/ 133350 h 2871788"/>
              <a:gd name="csX33" fmla="*/ 3062288 w 3857625"/>
              <a:gd name="csY33" fmla="*/ 76200 h 2871788"/>
              <a:gd name="csX34" fmla="*/ 3028950 w 3857625"/>
              <a:gd name="csY34" fmla="*/ 0 h 2871788"/>
              <a:gd name="csX35" fmla="*/ 2933700 w 3857625"/>
              <a:gd name="csY35" fmla="*/ 28575 h 2871788"/>
              <a:gd name="csX36" fmla="*/ 2805113 w 3857625"/>
              <a:gd name="csY36" fmla="*/ 23813 h 2871788"/>
              <a:gd name="csX37" fmla="*/ 2619375 w 3857625"/>
              <a:gd name="csY37" fmla="*/ 52388 h 2871788"/>
              <a:gd name="csX38" fmla="*/ 2605088 w 3857625"/>
              <a:gd name="csY38" fmla="*/ 152400 h 2871788"/>
              <a:gd name="csX39" fmla="*/ 2662238 w 3857625"/>
              <a:gd name="csY39" fmla="*/ 271463 h 2871788"/>
              <a:gd name="csX40" fmla="*/ 2709863 w 3857625"/>
              <a:gd name="csY40" fmla="*/ 338138 h 2871788"/>
              <a:gd name="csX41" fmla="*/ 2709863 w 3857625"/>
              <a:gd name="csY41" fmla="*/ 357188 h 2871788"/>
              <a:gd name="csX42" fmla="*/ 2676525 w 3857625"/>
              <a:gd name="csY42" fmla="*/ 442913 h 2871788"/>
              <a:gd name="csX43" fmla="*/ 2676525 w 3857625"/>
              <a:gd name="csY43" fmla="*/ 442913 h 2871788"/>
              <a:gd name="csX44" fmla="*/ 2624138 w 3857625"/>
              <a:gd name="csY44" fmla="*/ 471488 h 2871788"/>
              <a:gd name="csX45" fmla="*/ 2562225 w 3857625"/>
              <a:gd name="csY45" fmla="*/ 490538 h 2871788"/>
              <a:gd name="csX46" fmla="*/ 2495550 w 3857625"/>
              <a:gd name="csY46" fmla="*/ 533400 h 2871788"/>
              <a:gd name="csX47" fmla="*/ 2466975 w 3857625"/>
              <a:gd name="csY47" fmla="*/ 681038 h 2871788"/>
              <a:gd name="csX48" fmla="*/ 2519363 w 3857625"/>
              <a:gd name="csY48" fmla="*/ 766763 h 2871788"/>
              <a:gd name="csX49" fmla="*/ 2524125 w 3857625"/>
              <a:gd name="csY49" fmla="*/ 904875 h 2871788"/>
              <a:gd name="csX50" fmla="*/ 2376488 w 3857625"/>
              <a:gd name="csY50" fmla="*/ 981075 h 2871788"/>
              <a:gd name="csX51" fmla="*/ 2076450 w 3857625"/>
              <a:gd name="csY51" fmla="*/ 1038225 h 2871788"/>
              <a:gd name="csX52" fmla="*/ 1938338 w 3857625"/>
              <a:gd name="csY52" fmla="*/ 1042988 h 2871788"/>
              <a:gd name="csX53" fmla="*/ 1604963 w 3857625"/>
              <a:gd name="csY53" fmla="*/ 1052513 h 2871788"/>
              <a:gd name="csX54" fmla="*/ 1333500 w 3857625"/>
              <a:gd name="csY54" fmla="*/ 1095375 h 2871788"/>
              <a:gd name="csX55" fmla="*/ 1214438 w 3857625"/>
              <a:gd name="csY55" fmla="*/ 1076325 h 2871788"/>
              <a:gd name="csX56" fmla="*/ 1233488 w 3857625"/>
              <a:gd name="csY56" fmla="*/ 976313 h 2871788"/>
              <a:gd name="csX57" fmla="*/ 1071563 w 3857625"/>
              <a:gd name="csY57" fmla="*/ 862013 h 2871788"/>
              <a:gd name="csX58" fmla="*/ 914400 w 3857625"/>
              <a:gd name="csY58" fmla="*/ 776288 h 2871788"/>
              <a:gd name="csX59" fmla="*/ 619125 w 3857625"/>
              <a:gd name="csY59" fmla="*/ 904875 h 2871788"/>
              <a:gd name="csX60" fmla="*/ 500063 w 3857625"/>
              <a:gd name="csY60" fmla="*/ 976313 h 2871788"/>
              <a:gd name="csX61" fmla="*/ 342900 w 3857625"/>
              <a:gd name="csY61" fmla="*/ 1204913 h 2871788"/>
              <a:gd name="csX62" fmla="*/ 314325 w 3857625"/>
              <a:gd name="csY62" fmla="*/ 1447800 h 2871788"/>
              <a:gd name="csX63" fmla="*/ 333375 w 3857625"/>
              <a:gd name="csY63" fmla="*/ 1657350 h 2871788"/>
              <a:gd name="csX64" fmla="*/ 300038 w 3857625"/>
              <a:gd name="csY64" fmla="*/ 1676400 h 2871788"/>
              <a:gd name="csX65" fmla="*/ 214313 w 3857625"/>
              <a:gd name="csY65" fmla="*/ 1704975 h 2871788"/>
              <a:gd name="csX66" fmla="*/ 223838 w 3857625"/>
              <a:gd name="csY66" fmla="*/ 1962150 h 2871788"/>
              <a:gd name="csX67" fmla="*/ 242888 w 3857625"/>
              <a:gd name="csY67" fmla="*/ 2166938 h 2871788"/>
              <a:gd name="csX68" fmla="*/ 38100 w 3857625"/>
              <a:gd name="csY68" fmla="*/ 2476500 h 2871788"/>
              <a:gd name="csX69" fmla="*/ 0 w 3857625"/>
              <a:gd name="csY69" fmla="*/ 2652713 h 2871788"/>
              <a:gd name="csX70" fmla="*/ 85725 w 3857625"/>
              <a:gd name="csY70" fmla="*/ 2676525 h 2871788"/>
              <a:gd name="csX71" fmla="*/ 157163 w 3857625"/>
              <a:gd name="csY71" fmla="*/ 2595563 h 2871788"/>
              <a:gd name="csX72" fmla="*/ 252413 w 3857625"/>
              <a:gd name="csY72" fmla="*/ 2552700 h 2871788"/>
              <a:gd name="csX73" fmla="*/ 400050 w 3857625"/>
              <a:gd name="csY73" fmla="*/ 2543176 h 2871788"/>
              <a:gd name="csX74" fmla="*/ 519113 w 3857625"/>
              <a:gd name="csY74" fmla="*/ 2462213 h 2871788"/>
              <a:gd name="csX75" fmla="*/ 661987 w 3857625"/>
              <a:gd name="csY75" fmla="*/ 2443163 h 2871788"/>
              <a:gd name="csX76" fmla="*/ 742950 w 3857625"/>
              <a:gd name="csY76" fmla="*/ 2457450 h 2871788"/>
              <a:gd name="csX77" fmla="*/ 914400 w 3857625"/>
              <a:gd name="csY77" fmla="*/ 2495550 h 2871788"/>
              <a:gd name="csX78" fmla="*/ 1004888 w 3857625"/>
              <a:gd name="csY78" fmla="*/ 2486025 h 2871788"/>
              <a:gd name="csX79" fmla="*/ 1214437 w 3857625"/>
              <a:gd name="csY79" fmla="*/ 2514600 h 2871788"/>
              <a:gd name="csX80" fmla="*/ 1428750 w 3857625"/>
              <a:gd name="csY80" fmla="*/ 2466975 h 2871788"/>
              <a:gd name="csX81" fmla="*/ 1552576 w 3857625"/>
              <a:gd name="csY81" fmla="*/ 2476500 h 2871788"/>
              <a:gd name="csX82" fmla="*/ 1790701 w 3857625"/>
              <a:gd name="csY82" fmla="*/ 2562226 h 2871788"/>
              <a:gd name="csX83" fmla="*/ 1985963 w 3857625"/>
              <a:gd name="csY83" fmla="*/ 2457450 h 2871788"/>
              <a:gd name="csX84" fmla="*/ 2128838 w 3857625"/>
              <a:gd name="csY84" fmla="*/ 2505075 h 2871788"/>
              <a:gd name="csX85" fmla="*/ 2166938 w 3857625"/>
              <a:gd name="csY85" fmla="*/ 2566988 h 2871788"/>
              <a:gd name="csX86" fmla="*/ 2143125 w 3857625"/>
              <a:gd name="csY86" fmla="*/ 2647950 h 2871788"/>
              <a:gd name="csX87" fmla="*/ 2181225 w 3857625"/>
              <a:gd name="csY87" fmla="*/ 2709863 h 2871788"/>
              <a:gd name="csX88" fmla="*/ 2395538 w 3857625"/>
              <a:gd name="csY88" fmla="*/ 2871788 h 2871788"/>
              <a:gd name="csX89" fmla="*/ 2624138 w 3857625"/>
              <a:gd name="csY89" fmla="*/ 2738437 h 2871788"/>
              <a:gd name="csX90" fmla="*/ 2519363 w 3857625"/>
              <a:gd name="csY90" fmla="*/ 2509838 h 2871788"/>
              <a:gd name="csX91" fmla="*/ 2605087 w 3857625"/>
              <a:gd name="csY91" fmla="*/ 2409824 h 2871788"/>
              <a:gd name="csX92" fmla="*/ 2886075 w 3857625"/>
              <a:gd name="csY92" fmla="*/ 2590800 h 2871788"/>
              <a:gd name="csX93" fmla="*/ 3224212 w 3857625"/>
              <a:gd name="csY93" fmla="*/ 2743200 h 2871788"/>
              <a:gd name="csX94" fmla="*/ 3252788 w 3857625"/>
              <a:gd name="csY94" fmla="*/ 2647950 h 2871788"/>
              <a:gd name="csX95" fmla="*/ 3376613 w 3857625"/>
              <a:gd name="csY95" fmla="*/ 2524124 h 2871788"/>
              <a:gd name="csX96" fmla="*/ 3681413 w 38576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185738 w 3819525"/>
              <a:gd name="csY66" fmla="*/ 1962150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176213 w 3819525"/>
              <a:gd name="csY65" fmla="*/ 17049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95275 w 3819525"/>
              <a:gd name="csY63" fmla="*/ 1657350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76225 w 3819525"/>
              <a:gd name="csY62" fmla="*/ 1447800 h 2871788"/>
              <a:gd name="csX63" fmla="*/ 200025 w 3819525"/>
              <a:gd name="csY63" fmla="*/ 1633537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643313 w 3819525"/>
              <a:gd name="csY0" fmla="*/ 2366963 h 2871788"/>
              <a:gd name="csX1" fmla="*/ 3643313 w 3819525"/>
              <a:gd name="csY1" fmla="*/ 2366963 h 2871788"/>
              <a:gd name="csX2" fmla="*/ 3795713 w 3819525"/>
              <a:gd name="csY2" fmla="*/ 2266950 h 2871788"/>
              <a:gd name="csX3" fmla="*/ 3819525 w 3819525"/>
              <a:gd name="csY3" fmla="*/ 2181225 h 2871788"/>
              <a:gd name="csX4" fmla="*/ 3748088 w 3819525"/>
              <a:gd name="csY4" fmla="*/ 2009775 h 2871788"/>
              <a:gd name="csX5" fmla="*/ 3695700 w 3819525"/>
              <a:gd name="csY5" fmla="*/ 1962150 h 2871788"/>
              <a:gd name="csX6" fmla="*/ 3705225 w 3819525"/>
              <a:gd name="csY6" fmla="*/ 1871663 h 2871788"/>
              <a:gd name="csX7" fmla="*/ 3690938 w 3819525"/>
              <a:gd name="csY7" fmla="*/ 1771650 h 2871788"/>
              <a:gd name="csX8" fmla="*/ 3638550 w 3819525"/>
              <a:gd name="csY8" fmla="*/ 1709738 h 2871788"/>
              <a:gd name="csX9" fmla="*/ 3605213 w 3819525"/>
              <a:gd name="csY9" fmla="*/ 1652588 h 2871788"/>
              <a:gd name="csX10" fmla="*/ 3638550 w 3819525"/>
              <a:gd name="csY10" fmla="*/ 1585913 h 2871788"/>
              <a:gd name="csX11" fmla="*/ 3576638 w 3819525"/>
              <a:gd name="csY11" fmla="*/ 1443038 h 2871788"/>
              <a:gd name="csX12" fmla="*/ 3514725 w 3819525"/>
              <a:gd name="csY12" fmla="*/ 1347788 h 2871788"/>
              <a:gd name="csX13" fmla="*/ 3471863 w 3819525"/>
              <a:gd name="csY13" fmla="*/ 1257300 h 2871788"/>
              <a:gd name="csX14" fmla="*/ 3467100 w 3819525"/>
              <a:gd name="csY14" fmla="*/ 1171575 h 2871788"/>
              <a:gd name="csX15" fmla="*/ 3529013 w 3819525"/>
              <a:gd name="csY15" fmla="*/ 1138238 h 2871788"/>
              <a:gd name="csX16" fmla="*/ 3600450 w 3819525"/>
              <a:gd name="csY16" fmla="*/ 1181100 h 2871788"/>
              <a:gd name="csX17" fmla="*/ 3648075 w 3819525"/>
              <a:gd name="csY17" fmla="*/ 1138238 h 2871788"/>
              <a:gd name="csX18" fmla="*/ 3671888 w 3819525"/>
              <a:gd name="csY18" fmla="*/ 1042988 h 2871788"/>
              <a:gd name="csX19" fmla="*/ 3629025 w 3819525"/>
              <a:gd name="csY19" fmla="*/ 942975 h 2871788"/>
              <a:gd name="csX20" fmla="*/ 3595688 w 3819525"/>
              <a:gd name="csY20" fmla="*/ 847725 h 2871788"/>
              <a:gd name="csX21" fmla="*/ 3595688 w 3819525"/>
              <a:gd name="csY21" fmla="*/ 838200 h 2871788"/>
              <a:gd name="csX22" fmla="*/ 3490913 w 3819525"/>
              <a:gd name="csY22" fmla="*/ 738188 h 2871788"/>
              <a:gd name="csX23" fmla="*/ 3414713 w 3819525"/>
              <a:gd name="csY23" fmla="*/ 666750 h 2871788"/>
              <a:gd name="csX24" fmla="*/ 3262313 w 3819525"/>
              <a:gd name="csY24" fmla="*/ 633413 h 2871788"/>
              <a:gd name="csX25" fmla="*/ 3114675 w 3819525"/>
              <a:gd name="csY25" fmla="*/ 623888 h 2871788"/>
              <a:gd name="csX26" fmla="*/ 3105150 w 3819525"/>
              <a:gd name="csY26" fmla="*/ 552450 h 2871788"/>
              <a:gd name="csX27" fmla="*/ 3057525 w 3819525"/>
              <a:gd name="csY27" fmla="*/ 447675 h 2871788"/>
              <a:gd name="csX28" fmla="*/ 3086100 w 3819525"/>
              <a:gd name="csY28" fmla="*/ 371475 h 2871788"/>
              <a:gd name="csX29" fmla="*/ 3124200 w 3819525"/>
              <a:gd name="csY29" fmla="*/ 300038 h 2871788"/>
              <a:gd name="csX30" fmla="*/ 3119438 w 3819525"/>
              <a:gd name="csY30" fmla="*/ 238125 h 2871788"/>
              <a:gd name="csX31" fmla="*/ 3095625 w 3819525"/>
              <a:gd name="csY31" fmla="*/ 176213 h 2871788"/>
              <a:gd name="csX32" fmla="*/ 3086100 w 3819525"/>
              <a:gd name="csY32" fmla="*/ 133350 h 2871788"/>
              <a:gd name="csX33" fmla="*/ 3024188 w 3819525"/>
              <a:gd name="csY33" fmla="*/ 76200 h 2871788"/>
              <a:gd name="csX34" fmla="*/ 2990850 w 3819525"/>
              <a:gd name="csY34" fmla="*/ 0 h 2871788"/>
              <a:gd name="csX35" fmla="*/ 2895600 w 3819525"/>
              <a:gd name="csY35" fmla="*/ 28575 h 2871788"/>
              <a:gd name="csX36" fmla="*/ 2767013 w 3819525"/>
              <a:gd name="csY36" fmla="*/ 23813 h 2871788"/>
              <a:gd name="csX37" fmla="*/ 2581275 w 3819525"/>
              <a:gd name="csY37" fmla="*/ 52388 h 2871788"/>
              <a:gd name="csX38" fmla="*/ 2566988 w 3819525"/>
              <a:gd name="csY38" fmla="*/ 152400 h 2871788"/>
              <a:gd name="csX39" fmla="*/ 2624138 w 3819525"/>
              <a:gd name="csY39" fmla="*/ 271463 h 2871788"/>
              <a:gd name="csX40" fmla="*/ 2671763 w 3819525"/>
              <a:gd name="csY40" fmla="*/ 338138 h 2871788"/>
              <a:gd name="csX41" fmla="*/ 2671763 w 3819525"/>
              <a:gd name="csY41" fmla="*/ 357188 h 2871788"/>
              <a:gd name="csX42" fmla="*/ 2638425 w 3819525"/>
              <a:gd name="csY42" fmla="*/ 442913 h 2871788"/>
              <a:gd name="csX43" fmla="*/ 2638425 w 3819525"/>
              <a:gd name="csY43" fmla="*/ 442913 h 2871788"/>
              <a:gd name="csX44" fmla="*/ 2586038 w 3819525"/>
              <a:gd name="csY44" fmla="*/ 471488 h 2871788"/>
              <a:gd name="csX45" fmla="*/ 2524125 w 3819525"/>
              <a:gd name="csY45" fmla="*/ 490538 h 2871788"/>
              <a:gd name="csX46" fmla="*/ 2457450 w 3819525"/>
              <a:gd name="csY46" fmla="*/ 533400 h 2871788"/>
              <a:gd name="csX47" fmla="*/ 2428875 w 3819525"/>
              <a:gd name="csY47" fmla="*/ 681038 h 2871788"/>
              <a:gd name="csX48" fmla="*/ 2481263 w 3819525"/>
              <a:gd name="csY48" fmla="*/ 766763 h 2871788"/>
              <a:gd name="csX49" fmla="*/ 2486025 w 3819525"/>
              <a:gd name="csY49" fmla="*/ 904875 h 2871788"/>
              <a:gd name="csX50" fmla="*/ 2338388 w 3819525"/>
              <a:gd name="csY50" fmla="*/ 981075 h 2871788"/>
              <a:gd name="csX51" fmla="*/ 2038350 w 3819525"/>
              <a:gd name="csY51" fmla="*/ 1038225 h 2871788"/>
              <a:gd name="csX52" fmla="*/ 1900238 w 3819525"/>
              <a:gd name="csY52" fmla="*/ 1042988 h 2871788"/>
              <a:gd name="csX53" fmla="*/ 1566863 w 3819525"/>
              <a:gd name="csY53" fmla="*/ 1052513 h 2871788"/>
              <a:gd name="csX54" fmla="*/ 1295400 w 3819525"/>
              <a:gd name="csY54" fmla="*/ 1095375 h 2871788"/>
              <a:gd name="csX55" fmla="*/ 1176338 w 3819525"/>
              <a:gd name="csY55" fmla="*/ 1076325 h 2871788"/>
              <a:gd name="csX56" fmla="*/ 1195388 w 3819525"/>
              <a:gd name="csY56" fmla="*/ 976313 h 2871788"/>
              <a:gd name="csX57" fmla="*/ 1033463 w 3819525"/>
              <a:gd name="csY57" fmla="*/ 862013 h 2871788"/>
              <a:gd name="csX58" fmla="*/ 876300 w 3819525"/>
              <a:gd name="csY58" fmla="*/ 776288 h 2871788"/>
              <a:gd name="csX59" fmla="*/ 581025 w 3819525"/>
              <a:gd name="csY59" fmla="*/ 904875 h 2871788"/>
              <a:gd name="csX60" fmla="*/ 461963 w 3819525"/>
              <a:gd name="csY60" fmla="*/ 976313 h 2871788"/>
              <a:gd name="csX61" fmla="*/ 304800 w 3819525"/>
              <a:gd name="csY61" fmla="*/ 1204913 h 2871788"/>
              <a:gd name="csX62" fmla="*/ 247650 w 3819525"/>
              <a:gd name="csY62" fmla="*/ 1419225 h 2871788"/>
              <a:gd name="csX63" fmla="*/ 200025 w 3819525"/>
              <a:gd name="csY63" fmla="*/ 1633537 h 2871788"/>
              <a:gd name="csX64" fmla="*/ 261938 w 3819525"/>
              <a:gd name="csY64" fmla="*/ 1676400 h 2871788"/>
              <a:gd name="csX65" fmla="*/ 538163 w 3819525"/>
              <a:gd name="csY65" fmla="*/ 1743075 h 2871788"/>
              <a:gd name="csX66" fmla="*/ 500063 w 3819525"/>
              <a:gd name="csY66" fmla="*/ 1966912 h 2871788"/>
              <a:gd name="csX67" fmla="*/ 204788 w 3819525"/>
              <a:gd name="csY67" fmla="*/ 2166938 h 2871788"/>
              <a:gd name="csX68" fmla="*/ 0 w 3819525"/>
              <a:gd name="csY68" fmla="*/ 2476500 h 2871788"/>
              <a:gd name="csX69" fmla="*/ 0 w 3819525"/>
              <a:gd name="csY69" fmla="*/ 2619375 h 2871788"/>
              <a:gd name="csX70" fmla="*/ 47625 w 3819525"/>
              <a:gd name="csY70" fmla="*/ 2676525 h 2871788"/>
              <a:gd name="csX71" fmla="*/ 119063 w 3819525"/>
              <a:gd name="csY71" fmla="*/ 2595563 h 2871788"/>
              <a:gd name="csX72" fmla="*/ 214313 w 3819525"/>
              <a:gd name="csY72" fmla="*/ 2552700 h 2871788"/>
              <a:gd name="csX73" fmla="*/ 361950 w 3819525"/>
              <a:gd name="csY73" fmla="*/ 2543176 h 2871788"/>
              <a:gd name="csX74" fmla="*/ 481013 w 3819525"/>
              <a:gd name="csY74" fmla="*/ 2462213 h 2871788"/>
              <a:gd name="csX75" fmla="*/ 623887 w 3819525"/>
              <a:gd name="csY75" fmla="*/ 2443163 h 2871788"/>
              <a:gd name="csX76" fmla="*/ 704850 w 3819525"/>
              <a:gd name="csY76" fmla="*/ 2457450 h 2871788"/>
              <a:gd name="csX77" fmla="*/ 876300 w 3819525"/>
              <a:gd name="csY77" fmla="*/ 2495550 h 2871788"/>
              <a:gd name="csX78" fmla="*/ 966788 w 3819525"/>
              <a:gd name="csY78" fmla="*/ 2486025 h 2871788"/>
              <a:gd name="csX79" fmla="*/ 1176337 w 3819525"/>
              <a:gd name="csY79" fmla="*/ 2514600 h 2871788"/>
              <a:gd name="csX80" fmla="*/ 1390650 w 3819525"/>
              <a:gd name="csY80" fmla="*/ 2466975 h 2871788"/>
              <a:gd name="csX81" fmla="*/ 1514476 w 3819525"/>
              <a:gd name="csY81" fmla="*/ 2476500 h 2871788"/>
              <a:gd name="csX82" fmla="*/ 1752601 w 3819525"/>
              <a:gd name="csY82" fmla="*/ 2562226 h 2871788"/>
              <a:gd name="csX83" fmla="*/ 1947863 w 3819525"/>
              <a:gd name="csY83" fmla="*/ 2457450 h 2871788"/>
              <a:gd name="csX84" fmla="*/ 2090738 w 3819525"/>
              <a:gd name="csY84" fmla="*/ 2505075 h 2871788"/>
              <a:gd name="csX85" fmla="*/ 2128838 w 3819525"/>
              <a:gd name="csY85" fmla="*/ 2566988 h 2871788"/>
              <a:gd name="csX86" fmla="*/ 2105025 w 3819525"/>
              <a:gd name="csY86" fmla="*/ 2647950 h 2871788"/>
              <a:gd name="csX87" fmla="*/ 2143125 w 3819525"/>
              <a:gd name="csY87" fmla="*/ 2709863 h 2871788"/>
              <a:gd name="csX88" fmla="*/ 2357438 w 3819525"/>
              <a:gd name="csY88" fmla="*/ 2871788 h 2871788"/>
              <a:gd name="csX89" fmla="*/ 2586038 w 3819525"/>
              <a:gd name="csY89" fmla="*/ 2738437 h 2871788"/>
              <a:gd name="csX90" fmla="*/ 2481263 w 3819525"/>
              <a:gd name="csY90" fmla="*/ 2509838 h 2871788"/>
              <a:gd name="csX91" fmla="*/ 2566987 w 3819525"/>
              <a:gd name="csY91" fmla="*/ 2409824 h 2871788"/>
              <a:gd name="csX92" fmla="*/ 2847975 w 3819525"/>
              <a:gd name="csY92" fmla="*/ 2590800 h 2871788"/>
              <a:gd name="csX93" fmla="*/ 3186112 w 3819525"/>
              <a:gd name="csY93" fmla="*/ 2743200 h 2871788"/>
              <a:gd name="csX94" fmla="*/ 3214688 w 3819525"/>
              <a:gd name="csY94" fmla="*/ 2647950 h 2871788"/>
              <a:gd name="csX95" fmla="*/ 3338513 w 3819525"/>
              <a:gd name="csY95" fmla="*/ 2524124 h 2871788"/>
              <a:gd name="csX96" fmla="*/ 3643313 w 3819525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396875 w 3968750"/>
              <a:gd name="csY62" fmla="*/ 1419225 h 2871788"/>
              <a:gd name="csX63" fmla="*/ 0 w 3968750"/>
              <a:gd name="csY63" fmla="*/ 1893887 h 2871788"/>
              <a:gd name="csX64" fmla="*/ 411163 w 3968750"/>
              <a:gd name="csY64" fmla="*/ 16764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396875 w 3968750"/>
              <a:gd name="csY62" fmla="*/ 1419225 h 2871788"/>
              <a:gd name="csX63" fmla="*/ 0 w 3968750"/>
              <a:gd name="csY63" fmla="*/ 1893887 h 2871788"/>
              <a:gd name="csX64" fmla="*/ 322263 w 3968750"/>
              <a:gd name="csY64" fmla="*/ 18542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104775 w 3968750"/>
              <a:gd name="csY62" fmla="*/ 1571625 h 2871788"/>
              <a:gd name="csX63" fmla="*/ 0 w 3968750"/>
              <a:gd name="csY63" fmla="*/ 1893887 h 2871788"/>
              <a:gd name="csX64" fmla="*/ 322263 w 3968750"/>
              <a:gd name="csY64" fmla="*/ 1854200 h 2871788"/>
              <a:gd name="csX65" fmla="*/ 687388 w 3968750"/>
              <a:gd name="csY65" fmla="*/ 1743075 h 2871788"/>
              <a:gd name="csX66" fmla="*/ 649288 w 3968750"/>
              <a:gd name="csY66" fmla="*/ 1966912 h 2871788"/>
              <a:gd name="csX67" fmla="*/ 354013 w 3968750"/>
              <a:gd name="csY67" fmla="*/ 2166938 h 2871788"/>
              <a:gd name="csX68" fmla="*/ 149225 w 3968750"/>
              <a:gd name="csY68" fmla="*/ 2476500 h 2871788"/>
              <a:gd name="csX69" fmla="*/ 149225 w 3968750"/>
              <a:gd name="csY69" fmla="*/ 2619375 h 2871788"/>
              <a:gd name="csX70" fmla="*/ 196850 w 3968750"/>
              <a:gd name="csY70" fmla="*/ 2676525 h 2871788"/>
              <a:gd name="csX71" fmla="*/ 268288 w 3968750"/>
              <a:gd name="csY71" fmla="*/ 2595563 h 2871788"/>
              <a:gd name="csX72" fmla="*/ 363538 w 3968750"/>
              <a:gd name="csY72" fmla="*/ 2552700 h 2871788"/>
              <a:gd name="csX73" fmla="*/ 511175 w 3968750"/>
              <a:gd name="csY73" fmla="*/ 2543176 h 2871788"/>
              <a:gd name="csX74" fmla="*/ 630238 w 3968750"/>
              <a:gd name="csY74" fmla="*/ 2462213 h 2871788"/>
              <a:gd name="csX75" fmla="*/ 773112 w 3968750"/>
              <a:gd name="csY75" fmla="*/ 2443163 h 2871788"/>
              <a:gd name="csX76" fmla="*/ 854075 w 3968750"/>
              <a:gd name="csY76" fmla="*/ 2457450 h 2871788"/>
              <a:gd name="csX77" fmla="*/ 1025525 w 3968750"/>
              <a:gd name="csY77" fmla="*/ 2495550 h 2871788"/>
              <a:gd name="csX78" fmla="*/ 1116013 w 3968750"/>
              <a:gd name="csY78" fmla="*/ 2486025 h 2871788"/>
              <a:gd name="csX79" fmla="*/ 1325562 w 3968750"/>
              <a:gd name="csY79" fmla="*/ 2514600 h 2871788"/>
              <a:gd name="csX80" fmla="*/ 1539875 w 3968750"/>
              <a:gd name="csY80" fmla="*/ 2466975 h 2871788"/>
              <a:gd name="csX81" fmla="*/ 1663701 w 3968750"/>
              <a:gd name="csY81" fmla="*/ 2476500 h 2871788"/>
              <a:gd name="csX82" fmla="*/ 1901826 w 3968750"/>
              <a:gd name="csY82" fmla="*/ 2562226 h 2871788"/>
              <a:gd name="csX83" fmla="*/ 2097088 w 3968750"/>
              <a:gd name="csY83" fmla="*/ 2457450 h 2871788"/>
              <a:gd name="csX84" fmla="*/ 2239963 w 3968750"/>
              <a:gd name="csY84" fmla="*/ 2505075 h 2871788"/>
              <a:gd name="csX85" fmla="*/ 2278063 w 3968750"/>
              <a:gd name="csY85" fmla="*/ 2566988 h 2871788"/>
              <a:gd name="csX86" fmla="*/ 2254250 w 3968750"/>
              <a:gd name="csY86" fmla="*/ 2647950 h 2871788"/>
              <a:gd name="csX87" fmla="*/ 2292350 w 3968750"/>
              <a:gd name="csY87" fmla="*/ 2709863 h 2871788"/>
              <a:gd name="csX88" fmla="*/ 2506663 w 3968750"/>
              <a:gd name="csY88" fmla="*/ 2871788 h 2871788"/>
              <a:gd name="csX89" fmla="*/ 2735263 w 3968750"/>
              <a:gd name="csY89" fmla="*/ 2738437 h 2871788"/>
              <a:gd name="csX90" fmla="*/ 2630488 w 3968750"/>
              <a:gd name="csY90" fmla="*/ 2509838 h 2871788"/>
              <a:gd name="csX91" fmla="*/ 2716212 w 3968750"/>
              <a:gd name="csY91" fmla="*/ 2409824 h 2871788"/>
              <a:gd name="csX92" fmla="*/ 2997200 w 3968750"/>
              <a:gd name="csY92" fmla="*/ 2590800 h 2871788"/>
              <a:gd name="csX93" fmla="*/ 3335337 w 3968750"/>
              <a:gd name="csY93" fmla="*/ 2743200 h 2871788"/>
              <a:gd name="csX94" fmla="*/ 3363913 w 3968750"/>
              <a:gd name="csY94" fmla="*/ 2647950 h 2871788"/>
              <a:gd name="csX95" fmla="*/ 3487738 w 3968750"/>
              <a:gd name="csY95" fmla="*/ 2524124 h 2871788"/>
              <a:gd name="csX96" fmla="*/ 3792538 w 3968750"/>
              <a:gd name="csY96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450850 w 3968750"/>
              <a:gd name="csY62" fmla="*/ 120014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454025 w 3968750"/>
              <a:gd name="csY61" fmla="*/ 1204913 h 2871788"/>
              <a:gd name="csX62" fmla="*/ 584200 w 3968750"/>
              <a:gd name="csY62" fmla="*/ 152399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104775 w 3968750"/>
              <a:gd name="csY63" fmla="*/ 1571625 h 2871788"/>
              <a:gd name="csX64" fmla="*/ 0 w 3968750"/>
              <a:gd name="csY64" fmla="*/ 1893887 h 2871788"/>
              <a:gd name="csX65" fmla="*/ 322263 w 3968750"/>
              <a:gd name="csY65" fmla="*/ 1854200 h 2871788"/>
              <a:gd name="csX66" fmla="*/ 687388 w 3968750"/>
              <a:gd name="csY66" fmla="*/ 1743075 h 2871788"/>
              <a:gd name="csX67" fmla="*/ 649288 w 3968750"/>
              <a:gd name="csY67" fmla="*/ 1966912 h 2871788"/>
              <a:gd name="csX68" fmla="*/ 354013 w 3968750"/>
              <a:gd name="csY68" fmla="*/ 2166938 h 2871788"/>
              <a:gd name="csX69" fmla="*/ 149225 w 3968750"/>
              <a:gd name="csY69" fmla="*/ 2476500 h 2871788"/>
              <a:gd name="csX70" fmla="*/ 149225 w 3968750"/>
              <a:gd name="csY70" fmla="*/ 2619375 h 2871788"/>
              <a:gd name="csX71" fmla="*/ 196850 w 3968750"/>
              <a:gd name="csY71" fmla="*/ 2676525 h 2871788"/>
              <a:gd name="csX72" fmla="*/ 268288 w 3968750"/>
              <a:gd name="csY72" fmla="*/ 2595563 h 2871788"/>
              <a:gd name="csX73" fmla="*/ 363538 w 3968750"/>
              <a:gd name="csY73" fmla="*/ 2552700 h 2871788"/>
              <a:gd name="csX74" fmla="*/ 511175 w 3968750"/>
              <a:gd name="csY74" fmla="*/ 2543176 h 2871788"/>
              <a:gd name="csX75" fmla="*/ 630238 w 3968750"/>
              <a:gd name="csY75" fmla="*/ 2462213 h 2871788"/>
              <a:gd name="csX76" fmla="*/ 773112 w 3968750"/>
              <a:gd name="csY76" fmla="*/ 2443163 h 2871788"/>
              <a:gd name="csX77" fmla="*/ 854075 w 3968750"/>
              <a:gd name="csY77" fmla="*/ 2457450 h 2871788"/>
              <a:gd name="csX78" fmla="*/ 1025525 w 3968750"/>
              <a:gd name="csY78" fmla="*/ 2495550 h 2871788"/>
              <a:gd name="csX79" fmla="*/ 1116013 w 3968750"/>
              <a:gd name="csY79" fmla="*/ 2486025 h 2871788"/>
              <a:gd name="csX80" fmla="*/ 1325562 w 3968750"/>
              <a:gd name="csY80" fmla="*/ 2514600 h 2871788"/>
              <a:gd name="csX81" fmla="*/ 1539875 w 3968750"/>
              <a:gd name="csY81" fmla="*/ 2466975 h 2871788"/>
              <a:gd name="csX82" fmla="*/ 1663701 w 3968750"/>
              <a:gd name="csY82" fmla="*/ 2476500 h 2871788"/>
              <a:gd name="csX83" fmla="*/ 1901826 w 3968750"/>
              <a:gd name="csY83" fmla="*/ 2562226 h 2871788"/>
              <a:gd name="csX84" fmla="*/ 2097088 w 3968750"/>
              <a:gd name="csY84" fmla="*/ 2457450 h 2871788"/>
              <a:gd name="csX85" fmla="*/ 2239963 w 3968750"/>
              <a:gd name="csY85" fmla="*/ 2505075 h 2871788"/>
              <a:gd name="csX86" fmla="*/ 2278063 w 3968750"/>
              <a:gd name="csY86" fmla="*/ 2566988 h 2871788"/>
              <a:gd name="csX87" fmla="*/ 2254250 w 3968750"/>
              <a:gd name="csY87" fmla="*/ 2647950 h 2871788"/>
              <a:gd name="csX88" fmla="*/ 2292350 w 3968750"/>
              <a:gd name="csY88" fmla="*/ 2709863 h 2871788"/>
              <a:gd name="csX89" fmla="*/ 2506663 w 3968750"/>
              <a:gd name="csY89" fmla="*/ 2871788 h 2871788"/>
              <a:gd name="csX90" fmla="*/ 2735263 w 3968750"/>
              <a:gd name="csY90" fmla="*/ 2738437 h 2871788"/>
              <a:gd name="csX91" fmla="*/ 2630488 w 3968750"/>
              <a:gd name="csY91" fmla="*/ 2509838 h 2871788"/>
              <a:gd name="csX92" fmla="*/ 2716212 w 3968750"/>
              <a:gd name="csY92" fmla="*/ 2409824 h 2871788"/>
              <a:gd name="csX93" fmla="*/ 2997200 w 3968750"/>
              <a:gd name="csY93" fmla="*/ 2590800 h 2871788"/>
              <a:gd name="csX94" fmla="*/ 3335337 w 3968750"/>
              <a:gd name="csY94" fmla="*/ 2743200 h 2871788"/>
              <a:gd name="csX95" fmla="*/ 3363913 w 3968750"/>
              <a:gd name="csY95" fmla="*/ 2647950 h 2871788"/>
              <a:gd name="csX96" fmla="*/ 3487738 w 3968750"/>
              <a:gd name="csY96" fmla="*/ 2524124 h 2871788"/>
              <a:gd name="csX97" fmla="*/ 3792538 w 3968750"/>
              <a:gd name="csY97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584200 w 3968750"/>
              <a:gd name="csY63" fmla="*/ 15176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584200 w 3968750"/>
              <a:gd name="csY62" fmla="*/ 1523999 h 2871788"/>
              <a:gd name="csX63" fmla="*/ 501650 w 3968750"/>
              <a:gd name="csY63" fmla="*/ 15430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622300 w 3968750"/>
              <a:gd name="csY62" fmla="*/ 1339849 h 2871788"/>
              <a:gd name="csX63" fmla="*/ 501650 w 3968750"/>
              <a:gd name="csY63" fmla="*/ 15430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622300 w 3968750"/>
              <a:gd name="csY62" fmla="*/ 1339849 h 2871788"/>
              <a:gd name="csX63" fmla="*/ 539750 w 3968750"/>
              <a:gd name="csY63" fmla="*/ 1530349 h 2871788"/>
              <a:gd name="csX64" fmla="*/ 104775 w 3968750"/>
              <a:gd name="csY64" fmla="*/ 1571625 h 2871788"/>
              <a:gd name="csX65" fmla="*/ 0 w 3968750"/>
              <a:gd name="csY65" fmla="*/ 1893887 h 2871788"/>
              <a:gd name="csX66" fmla="*/ 322263 w 3968750"/>
              <a:gd name="csY66" fmla="*/ 1854200 h 2871788"/>
              <a:gd name="csX67" fmla="*/ 687388 w 3968750"/>
              <a:gd name="csY67" fmla="*/ 1743075 h 2871788"/>
              <a:gd name="csX68" fmla="*/ 649288 w 3968750"/>
              <a:gd name="csY68" fmla="*/ 1966912 h 2871788"/>
              <a:gd name="csX69" fmla="*/ 354013 w 3968750"/>
              <a:gd name="csY69" fmla="*/ 2166938 h 2871788"/>
              <a:gd name="csX70" fmla="*/ 149225 w 3968750"/>
              <a:gd name="csY70" fmla="*/ 2476500 h 2871788"/>
              <a:gd name="csX71" fmla="*/ 149225 w 3968750"/>
              <a:gd name="csY71" fmla="*/ 2619375 h 2871788"/>
              <a:gd name="csX72" fmla="*/ 196850 w 3968750"/>
              <a:gd name="csY72" fmla="*/ 2676525 h 2871788"/>
              <a:gd name="csX73" fmla="*/ 268288 w 3968750"/>
              <a:gd name="csY73" fmla="*/ 2595563 h 2871788"/>
              <a:gd name="csX74" fmla="*/ 363538 w 3968750"/>
              <a:gd name="csY74" fmla="*/ 2552700 h 2871788"/>
              <a:gd name="csX75" fmla="*/ 511175 w 3968750"/>
              <a:gd name="csY75" fmla="*/ 2543176 h 2871788"/>
              <a:gd name="csX76" fmla="*/ 630238 w 3968750"/>
              <a:gd name="csY76" fmla="*/ 2462213 h 2871788"/>
              <a:gd name="csX77" fmla="*/ 773112 w 3968750"/>
              <a:gd name="csY77" fmla="*/ 2443163 h 2871788"/>
              <a:gd name="csX78" fmla="*/ 854075 w 3968750"/>
              <a:gd name="csY78" fmla="*/ 2457450 h 2871788"/>
              <a:gd name="csX79" fmla="*/ 1025525 w 3968750"/>
              <a:gd name="csY79" fmla="*/ 2495550 h 2871788"/>
              <a:gd name="csX80" fmla="*/ 1116013 w 3968750"/>
              <a:gd name="csY80" fmla="*/ 2486025 h 2871788"/>
              <a:gd name="csX81" fmla="*/ 1325562 w 3968750"/>
              <a:gd name="csY81" fmla="*/ 2514600 h 2871788"/>
              <a:gd name="csX82" fmla="*/ 1539875 w 3968750"/>
              <a:gd name="csY82" fmla="*/ 2466975 h 2871788"/>
              <a:gd name="csX83" fmla="*/ 1663701 w 3968750"/>
              <a:gd name="csY83" fmla="*/ 2476500 h 2871788"/>
              <a:gd name="csX84" fmla="*/ 1901826 w 3968750"/>
              <a:gd name="csY84" fmla="*/ 2562226 h 2871788"/>
              <a:gd name="csX85" fmla="*/ 2097088 w 3968750"/>
              <a:gd name="csY85" fmla="*/ 2457450 h 2871788"/>
              <a:gd name="csX86" fmla="*/ 2239963 w 3968750"/>
              <a:gd name="csY86" fmla="*/ 2505075 h 2871788"/>
              <a:gd name="csX87" fmla="*/ 2278063 w 3968750"/>
              <a:gd name="csY87" fmla="*/ 2566988 h 2871788"/>
              <a:gd name="csX88" fmla="*/ 2254250 w 3968750"/>
              <a:gd name="csY88" fmla="*/ 2647950 h 2871788"/>
              <a:gd name="csX89" fmla="*/ 2292350 w 3968750"/>
              <a:gd name="csY89" fmla="*/ 2709863 h 2871788"/>
              <a:gd name="csX90" fmla="*/ 2506663 w 3968750"/>
              <a:gd name="csY90" fmla="*/ 2871788 h 2871788"/>
              <a:gd name="csX91" fmla="*/ 2735263 w 3968750"/>
              <a:gd name="csY91" fmla="*/ 2738437 h 2871788"/>
              <a:gd name="csX92" fmla="*/ 2630488 w 3968750"/>
              <a:gd name="csY92" fmla="*/ 2509838 h 2871788"/>
              <a:gd name="csX93" fmla="*/ 2716212 w 3968750"/>
              <a:gd name="csY93" fmla="*/ 2409824 h 2871788"/>
              <a:gd name="csX94" fmla="*/ 2997200 w 3968750"/>
              <a:gd name="csY94" fmla="*/ 2590800 h 2871788"/>
              <a:gd name="csX95" fmla="*/ 3335337 w 3968750"/>
              <a:gd name="csY95" fmla="*/ 2743200 h 2871788"/>
              <a:gd name="csX96" fmla="*/ 3363913 w 3968750"/>
              <a:gd name="csY96" fmla="*/ 2647950 h 2871788"/>
              <a:gd name="csX97" fmla="*/ 3487738 w 3968750"/>
              <a:gd name="csY97" fmla="*/ 2524124 h 2871788"/>
              <a:gd name="csX98" fmla="*/ 3792538 w 3968750"/>
              <a:gd name="csY98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292100 w 3968750"/>
              <a:gd name="csY62" fmla="*/ 117474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723900 w 3968750"/>
              <a:gd name="csY60" fmla="*/ 9016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730250 w 3968750"/>
              <a:gd name="csY59" fmla="*/ 904875 h 2871788"/>
              <a:gd name="csX60" fmla="*/ 571500 w 3968750"/>
              <a:gd name="csY60" fmla="*/ 7111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571500 w 3968750"/>
              <a:gd name="csY60" fmla="*/ 71119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641350 w 3968750"/>
              <a:gd name="csY60" fmla="*/ 67944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174750 w 3968750"/>
              <a:gd name="csY58" fmla="*/ 85089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182688 w 3968750"/>
              <a:gd name="csY57" fmla="*/ 862013 h 2871788"/>
              <a:gd name="csX58" fmla="*/ 1333500 w 3968750"/>
              <a:gd name="csY58" fmla="*/ 5778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252538 w 3968750"/>
              <a:gd name="csY57" fmla="*/ 862013 h 2871788"/>
              <a:gd name="csX58" fmla="*/ 1333500 w 3968750"/>
              <a:gd name="csY58" fmla="*/ 5778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344613 w 3968750"/>
              <a:gd name="csY56" fmla="*/ 97631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25563 w 3968750"/>
              <a:gd name="csY55" fmla="*/ 10763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444625 w 3968750"/>
              <a:gd name="csY54" fmla="*/ 10953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16088 w 3968750"/>
              <a:gd name="csY53" fmla="*/ 1052513 h 2871788"/>
              <a:gd name="csX54" fmla="*/ 1558925 w 3968750"/>
              <a:gd name="csY54" fmla="*/ 11715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58925 w 3968750"/>
              <a:gd name="csY54" fmla="*/ 11715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84325 w 3968750"/>
              <a:gd name="csY54" fmla="*/ 121602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54188 w 3968750"/>
              <a:gd name="csY53" fmla="*/ 101441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049463 w 3968750"/>
              <a:gd name="csY52" fmla="*/ 10429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187575 w 3968750"/>
              <a:gd name="csY51" fmla="*/ 103822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87613 w 3968750"/>
              <a:gd name="csY50" fmla="*/ 98107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35250 w 3968750"/>
              <a:gd name="csY49" fmla="*/ 90487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630488 w 3968750"/>
              <a:gd name="csY48" fmla="*/ 76676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78100 w 3968750"/>
              <a:gd name="csY47" fmla="*/ 6810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716213 w 3968750"/>
              <a:gd name="csY38" fmla="*/ 1524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5238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87650 w 3968750"/>
              <a:gd name="csY43" fmla="*/ 4429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820988 w 3968750"/>
              <a:gd name="csY41" fmla="*/ 357188 h 2871788"/>
              <a:gd name="csX42" fmla="*/ 2787650 w 3968750"/>
              <a:gd name="csY42" fmla="*/ 442913 h 2871788"/>
              <a:gd name="csX43" fmla="*/ 2736850 w 3968750"/>
              <a:gd name="csY43" fmla="*/ 4302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63838 w 3968750"/>
              <a:gd name="csY41" fmla="*/ 350838 h 2871788"/>
              <a:gd name="csX42" fmla="*/ 2787650 w 3968750"/>
              <a:gd name="csY42" fmla="*/ 442913 h 2871788"/>
              <a:gd name="csX43" fmla="*/ 2736850 w 3968750"/>
              <a:gd name="csY43" fmla="*/ 430213 h 2871788"/>
              <a:gd name="csX44" fmla="*/ 2735263 w 3968750"/>
              <a:gd name="csY44" fmla="*/ 471488 h 2871788"/>
              <a:gd name="csX45" fmla="*/ 2673350 w 3968750"/>
              <a:gd name="csY45" fmla="*/ 490538 h 2871788"/>
              <a:gd name="csX46" fmla="*/ 2606675 w 3968750"/>
              <a:gd name="csY46" fmla="*/ 533400 h 2871788"/>
              <a:gd name="csX47" fmla="*/ 2508250 w 3968750"/>
              <a:gd name="csY47" fmla="*/ 566738 h 2871788"/>
              <a:gd name="csX48" fmla="*/ 2744788 w 3968750"/>
              <a:gd name="csY48" fmla="*/ 722313 h 2871788"/>
              <a:gd name="csX49" fmla="*/ 2616200 w 3968750"/>
              <a:gd name="csY49" fmla="*/ 822325 h 2871788"/>
              <a:gd name="csX50" fmla="*/ 2474913 w 3968750"/>
              <a:gd name="csY50" fmla="*/ 784225 h 2871788"/>
              <a:gd name="csX51" fmla="*/ 2295525 w 3968750"/>
              <a:gd name="csY51" fmla="*/ 815975 h 2871788"/>
              <a:gd name="csX52" fmla="*/ 2125663 w 3968750"/>
              <a:gd name="csY52" fmla="*/ 903288 h 2871788"/>
              <a:gd name="csX53" fmla="*/ 1766888 w 3968750"/>
              <a:gd name="csY53" fmla="*/ 995363 h 2871788"/>
              <a:gd name="csX54" fmla="*/ 1565275 w 3968750"/>
              <a:gd name="csY54" fmla="*/ 1146175 h 2871788"/>
              <a:gd name="csX55" fmla="*/ 1331913 w 3968750"/>
              <a:gd name="csY55" fmla="*/ 1216025 h 2871788"/>
              <a:gd name="csX56" fmla="*/ 1147763 w 3968750"/>
              <a:gd name="csY56" fmla="*/ 1046163 h 2871788"/>
              <a:gd name="csX57" fmla="*/ 1252538 w 3968750"/>
              <a:gd name="csY57" fmla="*/ 862013 h 2871788"/>
              <a:gd name="csX58" fmla="*/ 1263650 w 3968750"/>
              <a:gd name="csY58" fmla="*/ 628649 h 2871788"/>
              <a:gd name="csX59" fmla="*/ 1025525 w 3968750"/>
              <a:gd name="csY59" fmla="*/ 776288 h 2871788"/>
              <a:gd name="csX60" fmla="*/ 806450 w 3968750"/>
              <a:gd name="csY60" fmla="*/ 746125 h 2871788"/>
              <a:gd name="csX61" fmla="*/ 641350 w 3968750"/>
              <a:gd name="csY61" fmla="*/ 679449 h 2871788"/>
              <a:gd name="csX62" fmla="*/ 611188 w 3968750"/>
              <a:gd name="csY62" fmla="*/ 976313 h 2871788"/>
              <a:gd name="csX63" fmla="*/ 320675 w 3968750"/>
              <a:gd name="csY63" fmla="*/ 1185863 h 2871788"/>
              <a:gd name="csX64" fmla="*/ 381000 w 3968750"/>
              <a:gd name="csY64" fmla="*/ 1295399 h 2871788"/>
              <a:gd name="csX65" fmla="*/ 622300 w 3968750"/>
              <a:gd name="csY65" fmla="*/ 1339849 h 2871788"/>
              <a:gd name="csX66" fmla="*/ 539750 w 3968750"/>
              <a:gd name="csY66" fmla="*/ 1530349 h 2871788"/>
              <a:gd name="csX67" fmla="*/ 104775 w 3968750"/>
              <a:gd name="csY67" fmla="*/ 1571625 h 2871788"/>
              <a:gd name="csX68" fmla="*/ 0 w 3968750"/>
              <a:gd name="csY68" fmla="*/ 1893887 h 2871788"/>
              <a:gd name="csX69" fmla="*/ 322263 w 3968750"/>
              <a:gd name="csY69" fmla="*/ 1854200 h 2871788"/>
              <a:gd name="csX70" fmla="*/ 687388 w 3968750"/>
              <a:gd name="csY70" fmla="*/ 1743075 h 2871788"/>
              <a:gd name="csX71" fmla="*/ 649288 w 3968750"/>
              <a:gd name="csY71" fmla="*/ 1966912 h 2871788"/>
              <a:gd name="csX72" fmla="*/ 354013 w 3968750"/>
              <a:gd name="csY72" fmla="*/ 2166938 h 2871788"/>
              <a:gd name="csX73" fmla="*/ 149225 w 3968750"/>
              <a:gd name="csY73" fmla="*/ 2476500 h 2871788"/>
              <a:gd name="csX74" fmla="*/ 149225 w 3968750"/>
              <a:gd name="csY74" fmla="*/ 2619375 h 2871788"/>
              <a:gd name="csX75" fmla="*/ 196850 w 3968750"/>
              <a:gd name="csY75" fmla="*/ 2676525 h 2871788"/>
              <a:gd name="csX76" fmla="*/ 268288 w 3968750"/>
              <a:gd name="csY76" fmla="*/ 2595563 h 2871788"/>
              <a:gd name="csX77" fmla="*/ 363538 w 3968750"/>
              <a:gd name="csY77" fmla="*/ 2552700 h 2871788"/>
              <a:gd name="csX78" fmla="*/ 511175 w 3968750"/>
              <a:gd name="csY78" fmla="*/ 2543176 h 2871788"/>
              <a:gd name="csX79" fmla="*/ 630238 w 3968750"/>
              <a:gd name="csY79" fmla="*/ 2462213 h 2871788"/>
              <a:gd name="csX80" fmla="*/ 773112 w 3968750"/>
              <a:gd name="csY80" fmla="*/ 2443163 h 2871788"/>
              <a:gd name="csX81" fmla="*/ 854075 w 3968750"/>
              <a:gd name="csY81" fmla="*/ 2457450 h 2871788"/>
              <a:gd name="csX82" fmla="*/ 1025525 w 3968750"/>
              <a:gd name="csY82" fmla="*/ 2495550 h 2871788"/>
              <a:gd name="csX83" fmla="*/ 1116013 w 3968750"/>
              <a:gd name="csY83" fmla="*/ 2486025 h 2871788"/>
              <a:gd name="csX84" fmla="*/ 1325562 w 3968750"/>
              <a:gd name="csY84" fmla="*/ 2514600 h 2871788"/>
              <a:gd name="csX85" fmla="*/ 1539875 w 3968750"/>
              <a:gd name="csY85" fmla="*/ 2466975 h 2871788"/>
              <a:gd name="csX86" fmla="*/ 1663701 w 3968750"/>
              <a:gd name="csY86" fmla="*/ 2476500 h 2871788"/>
              <a:gd name="csX87" fmla="*/ 1901826 w 3968750"/>
              <a:gd name="csY87" fmla="*/ 2562226 h 2871788"/>
              <a:gd name="csX88" fmla="*/ 2097088 w 3968750"/>
              <a:gd name="csY88" fmla="*/ 2457450 h 2871788"/>
              <a:gd name="csX89" fmla="*/ 2239963 w 3968750"/>
              <a:gd name="csY89" fmla="*/ 2505075 h 2871788"/>
              <a:gd name="csX90" fmla="*/ 2278063 w 3968750"/>
              <a:gd name="csY90" fmla="*/ 2566988 h 2871788"/>
              <a:gd name="csX91" fmla="*/ 2254250 w 3968750"/>
              <a:gd name="csY91" fmla="*/ 2647950 h 2871788"/>
              <a:gd name="csX92" fmla="*/ 2292350 w 3968750"/>
              <a:gd name="csY92" fmla="*/ 2709863 h 2871788"/>
              <a:gd name="csX93" fmla="*/ 2506663 w 3968750"/>
              <a:gd name="csY93" fmla="*/ 2871788 h 2871788"/>
              <a:gd name="csX94" fmla="*/ 2735263 w 3968750"/>
              <a:gd name="csY94" fmla="*/ 2738437 h 2871788"/>
              <a:gd name="csX95" fmla="*/ 2630488 w 3968750"/>
              <a:gd name="csY95" fmla="*/ 2509838 h 2871788"/>
              <a:gd name="csX96" fmla="*/ 2716212 w 3968750"/>
              <a:gd name="csY96" fmla="*/ 2409824 h 2871788"/>
              <a:gd name="csX97" fmla="*/ 2997200 w 3968750"/>
              <a:gd name="csY97" fmla="*/ 2590800 h 2871788"/>
              <a:gd name="csX98" fmla="*/ 3335337 w 3968750"/>
              <a:gd name="csY98" fmla="*/ 2743200 h 2871788"/>
              <a:gd name="csX99" fmla="*/ 3363913 w 3968750"/>
              <a:gd name="csY99" fmla="*/ 2647950 h 2871788"/>
              <a:gd name="csX100" fmla="*/ 3487738 w 3968750"/>
              <a:gd name="csY100" fmla="*/ 2524124 h 2871788"/>
              <a:gd name="csX101" fmla="*/ 3792538 w 3968750"/>
              <a:gd name="csY101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63838 w 3968750"/>
              <a:gd name="csY41" fmla="*/ 350838 h 2871788"/>
              <a:gd name="csX42" fmla="*/ 2736850 w 3968750"/>
              <a:gd name="csY42" fmla="*/ 430213 h 2871788"/>
              <a:gd name="csX43" fmla="*/ 2735263 w 3968750"/>
              <a:gd name="csY43" fmla="*/ 471488 h 2871788"/>
              <a:gd name="csX44" fmla="*/ 2673350 w 3968750"/>
              <a:gd name="csY44" fmla="*/ 490538 h 2871788"/>
              <a:gd name="csX45" fmla="*/ 2606675 w 3968750"/>
              <a:gd name="csY45" fmla="*/ 533400 h 2871788"/>
              <a:gd name="csX46" fmla="*/ 2508250 w 3968750"/>
              <a:gd name="csY46" fmla="*/ 566738 h 2871788"/>
              <a:gd name="csX47" fmla="*/ 2744788 w 3968750"/>
              <a:gd name="csY47" fmla="*/ 722313 h 2871788"/>
              <a:gd name="csX48" fmla="*/ 2616200 w 3968750"/>
              <a:gd name="csY48" fmla="*/ 822325 h 2871788"/>
              <a:gd name="csX49" fmla="*/ 2474913 w 3968750"/>
              <a:gd name="csY49" fmla="*/ 784225 h 2871788"/>
              <a:gd name="csX50" fmla="*/ 2295525 w 3968750"/>
              <a:gd name="csY50" fmla="*/ 815975 h 2871788"/>
              <a:gd name="csX51" fmla="*/ 2125663 w 3968750"/>
              <a:gd name="csY51" fmla="*/ 903288 h 2871788"/>
              <a:gd name="csX52" fmla="*/ 1766888 w 3968750"/>
              <a:gd name="csY52" fmla="*/ 995363 h 2871788"/>
              <a:gd name="csX53" fmla="*/ 1565275 w 3968750"/>
              <a:gd name="csY53" fmla="*/ 1146175 h 2871788"/>
              <a:gd name="csX54" fmla="*/ 1331913 w 3968750"/>
              <a:gd name="csY54" fmla="*/ 1216025 h 2871788"/>
              <a:gd name="csX55" fmla="*/ 1147763 w 3968750"/>
              <a:gd name="csY55" fmla="*/ 1046163 h 2871788"/>
              <a:gd name="csX56" fmla="*/ 1252538 w 3968750"/>
              <a:gd name="csY56" fmla="*/ 862013 h 2871788"/>
              <a:gd name="csX57" fmla="*/ 1263650 w 3968750"/>
              <a:gd name="csY57" fmla="*/ 628649 h 2871788"/>
              <a:gd name="csX58" fmla="*/ 1025525 w 3968750"/>
              <a:gd name="csY58" fmla="*/ 776288 h 2871788"/>
              <a:gd name="csX59" fmla="*/ 806450 w 3968750"/>
              <a:gd name="csY59" fmla="*/ 746125 h 2871788"/>
              <a:gd name="csX60" fmla="*/ 641350 w 3968750"/>
              <a:gd name="csY60" fmla="*/ 679449 h 2871788"/>
              <a:gd name="csX61" fmla="*/ 611188 w 3968750"/>
              <a:gd name="csY61" fmla="*/ 976313 h 2871788"/>
              <a:gd name="csX62" fmla="*/ 320675 w 3968750"/>
              <a:gd name="csY62" fmla="*/ 1185863 h 2871788"/>
              <a:gd name="csX63" fmla="*/ 381000 w 3968750"/>
              <a:gd name="csY63" fmla="*/ 1295399 h 2871788"/>
              <a:gd name="csX64" fmla="*/ 622300 w 3968750"/>
              <a:gd name="csY64" fmla="*/ 1339849 h 2871788"/>
              <a:gd name="csX65" fmla="*/ 539750 w 3968750"/>
              <a:gd name="csY65" fmla="*/ 1530349 h 2871788"/>
              <a:gd name="csX66" fmla="*/ 104775 w 3968750"/>
              <a:gd name="csY66" fmla="*/ 1571625 h 2871788"/>
              <a:gd name="csX67" fmla="*/ 0 w 3968750"/>
              <a:gd name="csY67" fmla="*/ 1893887 h 2871788"/>
              <a:gd name="csX68" fmla="*/ 322263 w 3968750"/>
              <a:gd name="csY68" fmla="*/ 1854200 h 2871788"/>
              <a:gd name="csX69" fmla="*/ 687388 w 3968750"/>
              <a:gd name="csY69" fmla="*/ 1743075 h 2871788"/>
              <a:gd name="csX70" fmla="*/ 649288 w 3968750"/>
              <a:gd name="csY70" fmla="*/ 1966912 h 2871788"/>
              <a:gd name="csX71" fmla="*/ 354013 w 3968750"/>
              <a:gd name="csY71" fmla="*/ 2166938 h 2871788"/>
              <a:gd name="csX72" fmla="*/ 149225 w 3968750"/>
              <a:gd name="csY72" fmla="*/ 2476500 h 2871788"/>
              <a:gd name="csX73" fmla="*/ 149225 w 3968750"/>
              <a:gd name="csY73" fmla="*/ 2619375 h 2871788"/>
              <a:gd name="csX74" fmla="*/ 196850 w 3968750"/>
              <a:gd name="csY74" fmla="*/ 2676525 h 2871788"/>
              <a:gd name="csX75" fmla="*/ 268288 w 3968750"/>
              <a:gd name="csY75" fmla="*/ 2595563 h 2871788"/>
              <a:gd name="csX76" fmla="*/ 363538 w 3968750"/>
              <a:gd name="csY76" fmla="*/ 2552700 h 2871788"/>
              <a:gd name="csX77" fmla="*/ 511175 w 3968750"/>
              <a:gd name="csY77" fmla="*/ 2543176 h 2871788"/>
              <a:gd name="csX78" fmla="*/ 630238 w 3968750"/>
              <a:gd name="csY78" fmla="*/ 2462213 h 2871788"/>
              <a:gd name="csX79" fmla="*/ 773112 w 3968750"/>
              <a:gd name="csY79" fmla="*/ 2443163 h 2871788"/>
              <a:gd name="csX80" fmla="*/ 854075 w 3968750"/>
              <a:gd name="csY80" fmla="*/ 2457450 h 2871788"/>
              <a:gd name="csX81" fmla="*/ 1025525 w 3968750"/>
              <a:gd name="csY81" fmla="*/ 2495550 h 2871788"/>
              <a:gd name="csX82" fmla="*/ 1116013 w 3968750"/>
              <a:gd name="csY82" fmla="*/ 2486025 h 2871788"/>
              <a:gd name="csX83" fmla="*/ 1325562 w 3968750"/>
              <a:gd name="csY83" fmla="*/ 2514600 h 2871788"/>
              <a:gd name="csX84" fmla="*/ 1539875 w 3968750"/>
              <a:gd name="csY84" fmla="*/ 2466975 h 2871788"/>
              <a:gd name="csX85" fmla="*/ 1663701 w 3968750"/>
              <a:gd name="csY85" fmla="*/ 2476500 h 2871788"/>
              <a:gd name="csX86" fmla="*/ 1901826 w 3968750"/>
              <a:gd name="csY86" fmla="*/ 2562226 h 2871788"/>
              <a:gd name="csX87" fmla="*/ 2097088 w 3968750"/>
              <a:gd name="csY87" fmla="*/ 2457450 h 2871788"/>
              <a:gd name="csX88" fmla="*/ 2239963 w 3968750"/>
              <a:gd name="csY88" fmla="*/ 2505075 h 2871788"/>
              <a:gd name="csX89" fmla="*/ 2278063 w 3968750"/>
              <a:gd name="csY89" fmla="*/ 2566988 h 2871788"/>
              <a:gd name="csX90" fmla="*/ 2254250 w 3968750"/>
              <a:gd name="csY90" fmla="*/ 2647950 h 2871788"/>
              <a:gd name="csX91" fmla="*/ 2292350 w 3968750"/>
              <a:gd name="csY91" fmla="*/ 2709863 h 2871788"/>
              <a:gd name="csX92" fmla="*/ 2506663 w 3968750"/>
              <a:gd name="csY92" fmla="*/ 2871788 h 2871788"/>
              <a:gd name="csX93" fmla="*/ 2735263 w 3968750"/>
              <a:gd name="csY93" fmla="*/ 2738437 h 2871788"/>
              <a:gd name="csX94" fmla="*/ 2630488 w 3968750"/>
              <a:gd name="csY94" fmla="*/ 2509838 h 2871788"/>
              <a:gd name="csX95" fmla="*/ 2716212 w 3968750"/>
              <a:gd name="csY95" fmla="*/ 2409824 h 2871788"/>
              <a:gd name="csX96" fmla="*/ 2997200 w 3968750"/>
              <a:gd name="csY96" fmla="*/ 25908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36850 w 3968750"/>
              <a:gd name="csY41" fmla="*/ 430213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820988 w 3968750"/>
              <a:gd name="csY40" fmla="*/ 338138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63701 w 3968750"/>
              <a:gd name="csY84" fmla="*/ 2476500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01826 w 3968750"/>
              <a:gd name="csY85" fmla="*/ 2562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097088 w 3968750"/>
              <a:gd name="csY86" fmla="*/ 245745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39963 w 3968750"/>
              <a:gd name="csY87" fmla="*/ 2505075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630488 w 3968750"/>
              <a:gd name="csY93" fmla="*/ 2509838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16212 w 3968750"/>
              <a:gd name="csY94" fmla="*/ 24098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2997200 w 3968750"/>
              <a:gd name="csY95" fmla="*/ 25908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35263 w 3968750"/>
              <a:gd name="csY92" fmla="*/ 2738437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3006725 w 3968750"/>
              <a:gd name="csY95" fmla="*/ 25527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98763 w 3968750"/>
              <a:gd name="csY92" fmla="*/ 2703512 h 2871788"/>
              <a:gd name="csX93" fmla="*/ 2566988 w 3968750"/>
              <a:gd name="csY93" fmla="*/ 2525713 h 2871788"/>
              <a:gd name="csX94" fmla="*/ 2728912 w 3968750"/>
              <a:gd name="csY94" fmla="*/ 2359024 h 2871788"/>
              <a:gd name="csX95" fmla="*/ 3006725 w 3968750"/>
              <a:gd name="csY95" fmla="*/ 2552700 h 2871788"/>
              <a:gd name="csX96" fmla="*/ 3335337 w 3968750"/>
              <a:gd name="csY96" fmla="*/ 2743200 h 2871788"/>
              <a:gd name="csX97" fmla="*/ 3363913 w 3968750"/>
              <a:gd name="csY97" fmla="*/ 2647950 h 2871788"/>
              <a:gd name="csX98" fmla="*/ 3487738 w 3968750"/>
              <a:gd name="csY98" fmla="*/ 2524124 h 2871788"/>
              <a:gd name="csX99" fmla="*/ 3792538 w 3968750"/>
              <a:gd name="csY99" fmla="*/ 2366963 h 2871788"/>
              <a:gd name="csX0" fmla="*/ 3792538 w 3968750"/>
              <a:gd name="csY0" fmla="*/ 2366963 h 2873374"/>
              <a:gd name="csX1" fmla="*/ 3792538 w 3968750"/>
              <a:gd name="csY1" fmla="*/ 2366963 h 2873374"/>
              <a:gd name="csX2" fmla="*/ 3944938 w 3968750"/>
              <a:gd name="csY2" fmla="*/ 2266950 h 2873374"/>
              <a:gd name="csX3" fmla="*/ 3968750 w 3968750"/>
              <a:gd name="csY3" fmla="*/ 2181225 h 2873374"/>
              <a:gd name="csX4" fmla="*/ 3897313 w 3968750"/>
              <a:gd name="csY4" fmla="*/ 2009775 h 2873374"/>
              <a:gd name="csX5" fmla="*/ 3844925 w 3968750"/>
              <a:gd name="csY5" fmla="*/ 1962150 h 2873374"/>
              <a:gd name="csX6" fmla="*/ 3854450 w 3968750"/>
              <a:gd name="csY6" fmla="*/ 1871663 h 2873374"/>
              <a:gd name="csX7" fmla="*/ 3840163 w 3968750"/>
              <a:gd name="csY7" fmla="*/ 1771650 h 2873374"/>
              <a:gd name="csX8" fmla="*/ 3787775 w 3968750"/>
              <a:gd name="csY8" fmla="*/ 1709738 h 2873374"/>
              <a:gd name="csX9" fmla="*/ 3754438 w 3968750"/>
              <a:gd name="csY9" fmla="*/ 1652588 h 2873374"/>
              <a:gd name="csX10" fmla="*/ 3787775 w 3968750"/>
              <a:gd name="csY10" fmla="*/ 1585913 h 2873374"/>
              <a:gd name="csX11" fmla="*/ 3725863 w 3968750"/>
              <a:gd name="csY11" fmla="*/ 1443038 h 2873374"/>
              <a:gd name="csX12" fmla="*/ 3663950 w 3968750"/>
              <a:gd name="csY12" fmla="*/ 1347788 h 2873374"/>
              <a:gd name="csX13" fmla="*/ 3621088 w 3968750"/>
              <a:gd name="csY13" fmla="*/ 1257300 h 2873374"/>
              <a:gd name="csX14" fmla="*/ 3616325 w 3968750"/>
              <a:gd name="csY14" fmla="*/ 1171575 h 2873374"/>
              <a:gd name="csX15" fmla="*/ 3678238 w 3968750"/>
              <a:gd name="csY15" fmla="*/ 1138238 h 2873374"/>
              <a:gd name="csX16" fmla="*/ 3749675 w 3968750"/>
              <a:gd name="csY16" fmla="*/ 1181100 h 2873374"/>
              <a:gd name="csX17" fmla="*/ 3797300 w 3968750"/>
              <a:gd name="csY17" fmla="*/ 1138238 h 2873374"/>
              <a:gd name="csX18" fmla="*/ 3821113 w 3968750"/>
              <a:gd name="csY18" fmla="*/ 1042988 h 2873374"/>
              <a:gd name="csX19" fmla="*/ 3778250 w 3968750"/>
              <a:gd name="csY19" fmla="*/ 942975 h 2873374"/>
              <a:gd name="csX20" fmla="*/ 3744913 w 3968750"/>
              <a:gd name="csY20" fmla="*/ 847725 h 2873374"/>
              <a:gd name="csX21" fmla="*/ 3744913 w 3968750"/>
              <a:gd name="csY21" fmla="*/ 838200 h 2873374"/>
              <a:gd name="csX22" fmla="*/ 3640138 w 3968750"/>
              <a:gd name="csY22" fmla="*/ 738188 h 2873374"/>
              <a:gd name="csX23" fmla="*/ 3563938 w 3968750"/>
              <a:gd name="csY23" fmla="*/ 666750 h 2873374"/>
              <a:gd name="csX24" fmla="*/ 3411538 w 3968750"/>
              <a:gd name="csY24" fmla="*/ 633413 h 2873374"/>
              <a:gd name="csX25" fmla="*/ 3263900 w 3968750"/>
              <a:gd name="csY25" fmla="*/ 623888 h 2873374"/>
              <a:gd name="csX26" fmla="*/ 3254375 w 3968750"/>
              <a:gd name="csY26" fmla="*/ 552450 h 2873374"/>
              <a:gd name="csX27" fmla="*/ 3206750 w 3968750"/>
              <a:gd name="csY27" fmla="*/ 447675 h 2873374"/>
              <a:gd name="csX28" fmla="*/ 3235325 w 3968750"/>
              <a:gd name="csY28" fmla="*/ 371475 h 2873374"/>
              <a:gd name="csX29" fmla="*/ 3273425 w 3968750"/>
              <a:gd name="csY29" fmla="*/ 300038 h 2873374"/>
              <a:gd name="csX30" fmla="*/ 3268663 w 3968750"/>
              <a:gd name="csY30" fmla="*/ 238125 h 2873374"/>
              <a:gd name="csX31" fmla="*/ 3244850 w 3968750"/>
              <a:gd name="csY31" fmla="*/ 176213 h 2873374"/>
              <a:gd name="csX32" fmla="*/ 3235325 w 3968750"/>
              <a:gd name="csY32" fmla="*/ 133350 h 2873374"/>
              <a:gd name="csX33" fmla="*/ 3173413 w 3968750"/>
              <a:gd name="csY33" fmla="*/ 76200 h 2873374"/>
              <a:gd name="csX34" fmla="*/ 3140075 w 3968750"/>
              <a:gd name="csY34" fmla="*/ 0 h 2873374"/>
              <a:gd name="csX35" fmla="*/ 3044825 w 3968750"/>
              <a:gd name="csY35" fmla="*/ 28575 h 2873374"/>
              <a:gd name="csX36" fmla="*/ 2916238 w 3968750"/>
              <a:gd name="csY36" fmla="*/ 23813 h 2873374"/>
              <a:gd name="csX37" fmla="*/ 2730500 w 3968750"/>
              <a:gd name="csY37" fmla="*/ 33338 h 2873374"/>
              <a:gd name="csX38" fmla="*/ 2608263 w 3968750"/>
              <a:gd name="csY38" fmla="*/ 215900 h 2873374"/>
              <a:gd name="csX39" fmla="*/ 2773363 w 3968750"/>
              <a:gd name="csY39" fmla="*/ 271463 h 2873374"/>
              <a:gd name="csX40" fmla="*/ 2799557 w 3968750"/>
              <a:gd name="csY40" fmla="*/ 335757 h 2873374"/>
              <a:gd name="csX41" fmla="*/ 2713037 w 3968750"/>
              <a:gd name="csY41" fmla="*/ 413544 h 2873374"/>
              <a:gd name="csX42" fmla="*/ 2735263 w 3968750"/>
              <a:gd name="csY42" fmla="*/ 471488 h 2873374"/>
              <a:gd name="csX43" fmla="*/ 2673350 w 3968750"/>
              <a:gd name="csY43" fmla="*/ 490538 h 2873374"/>
              <a:gd name="csX44" fmla="*/ 2606675 w 3968750"/>
              <a:gd name="csY44" fmla="*/ 533400 h 2873374"/>
              <a:gd name="csX45" fmla="*/ 2508250 w 3968750"/>
              <a:gd name="csY45" fmla="*/ 566738 h 2873374"/>
              <a:gd name="csX46" fmla="*/ 2744788 w 3968750"/>
              <a:gd name="csY46" fmla="*/ 722313 h 2873374"/>
              <a:gd name="csX47" fmla="*/ 2616200 w 3968750"/>
              <a:gd name="csY47" fmla="*/ 822325 h 2873374"/>
              <a:gd name="csX48" fmla="*/ 2474913 w 3968750"/>
              <a:gd name="csY48" fmla="*/ 784225 h 2873374"/>
              <a:gd name="csX49" fmla="*/ 2295525 w 3968750"/>
              <a:gd name="csY49" fmla="*/ 815975 h 2873374"/>
              <a:gd name="csX50" fmla="*/ 2125663 w 3968750"/>
              <a:gd name="csY50" fmla="*/ 903288 h 2873374"/>
              <a:gd name="csX51" fmla="*/ 1766888 w 3968750"/>
              <a:gd name="csY51" fmla="*/ 995363 h 2873374"/>
              <a:gd name="csX52" fmla="*/ 1565275 w 3968750"/>
              <a:gd name="csY52" fmla="*/ 1146175 h 2873374"/>
              <a:gd name="csX53" fmla="*/ 1331913 w 3968750"/>
              <a:gd name="csY53" fmla="*/ 1216025 h 2873374"/>
              <a:gd name="csX54" fmla="*/ 1147763 w 3968750"/>
              <a:gd name="csY54" fmla="*/ 1046163 h 2873374"/>
              <a:gd name="csX55" fmla="*/ 1252538 w 3968750"/>
              <a:gd name="csY55" fmla="*/ 862013 h 2873374"/>
              <a:gd name="csX56" fmla="*/ 1263650 w 3968750"/>
              <a:gd name="csY56" fmla="*/ 628649 h 2873374"/>
              <a:gd name="csX57" fmla="*/ 1025525 w 3968750"/>
              <a:gd name="csY57" fmla="*/ 776288 h 2873374"/>
              <a:gd name="csX58" fmla="*/ 806450 w 3968750"/>
              <a:gd name="csY58" fmla="*/ 746125 h 2873374"/>
              <a:gd name="csX59" fmla="*/ 641350 w 3968750"/>
              <a:gd name="csY59" fmla="*/ 679449 h 2873374"/>
              <a:gd name="csX60" fmla="*/ 611188 w 3968750"/>
              <a:gd name="csY60" fmla="*/ 976313 h 2873374"/>
              <a:gd name="csX61" fmla="*/ 320675 w 3968750"/>
              <a:gd name="csY61" fmla="*/ 1185863 h 2873374"/>
              <a:gd name="csX62" fmla="*/ 381000 w 3968750"/>
              <a:gd name="csY62" fmla="*/ 1295399 h 2873374"/>
              <a:gd name="csX63" fmla="*/ 622300 w 3968750"/>
              <a:gd name="csY63" fmla="*/ 1339849 h 2873374"/>
              <a:gd name="csX64" fmla="*/ 539750 w 3968750"/>
              <a:gd name="csY64" fmla="*/ 1530349 h 2873374"/>
              <a:gd name="csX65" fmla="*/ 104775 w 3968750"/>
              <a:gd name="csY65" fmla="*/ 1571625 h 2873374"/>
              <a:gd name="csX66" fmla="*/ 0 w 3968750"/>
              <a:gd name="csY66" fmla="*/ 1893887 h 2873374"/>
              <a:gd name="csX67" fmla="*/ 322263 w 3968750"/>
              <a:gd name="csY67" fmla="*/ 1854200 h 2873374"/>
              <a:gd name="csX68" fmla="*/ 687388 w 3968750"/>
              <a:gd name="csY68" fmla="*/ 1743075 h 2873374"/>
              <a:gd name="csX69" fmla="*/ 649288 w 3968750"/>
              <a:gd name="csY69" fmla="*/ 1966912 h 2873374"/>
              <a:gd name="csX70" fmla="*/ 354013 w 3968750"/>
              <a:gd name="csY70" fmla="*/ 2166938 h 2873374"/>
              <a:gd name="csX71" fmla="*/ 149225 w 3968750"/>
              <a:gd name="csY71" fmla="*/ 2476500 h 2873374"/>
              <a:gd name="csX72" fmla="*/ 149225 w 3968750"/>
              <a:gd name="csY72" fmla="*/ 2619375 h 2873374"/>
              <a:gd name="csX73" fmla="*/ 196850 w 3968750"/>
              <a:gd name="csY73" fmla="*/ 2676525 h 2873374"/>
              <a:gd name="csX74" fmla="*/ 268288 w 3968750"/>
              <a:gd name="csY74" fmla="*/ 2595563 h 2873374"/>
              <a:gd name="csX75" fmla="*/ 363538 w 3968750"/>
              <a:gd name="csY75" fmla="*/ 2552700 h 2873374"/>
              <a:gd name="csX76" fmla="*/ 511175 w 3968750"/>
              <a:gd name="csY76" fmla="*/ 2543176 h 2873374"/>
              <a:gd name="csX77" fmla="*/ 630238 w 3968750"/>
              <a:gd name="csY77" fmla="*/ 2462213 h 2873374"/>
              <a:gd name="csX78" fmla="*/ 773112 w 3968750"/>
              <a:gd name="csY78" fmla="*/ 2443163 h 2873374"/>
              <a:gd name="csX79" fmla="*/ 854075 w 3968750"/>
              <a:gd name="csY79" fmla="*/ 2457450 h 2873374"/>
              <a:gd name="csX80" fmla="*/ 1025525 w 3968750"/>
              <a:gd name="csY80" fmla="*/ 2495550 h 2873374"/>
              <a:gd name="csX81" fmla="*/ 1116013 w 3968750"/>
              <a:gd name="csY81" fmla="*/ 2486025 h 2873374"/>
              <a:gd name="csX82" fmla="*/ 1325562 w 3968750"/>
              <a:gd name="csY82" fmla="*/ 2514600 h 2873374"/>
              <a:gd name="csX83" fmla="*/ 1539875 w 3968750"/>
              <a:gd name="csY83" fmla="*/ 2466975 h 2873374"/>
              <a:gd name="csX84" fmla="*/ 1628776 w 3968750"/>
              <a:gd name="csY84" fmla="*/ 2593975 h 2873374"/>
              <a:gd name="csX85" fmla="*/ 1917701 w 3968750"/>
              <a:gd name="csY85" fmla="*/ 2689226 h 2873374"/>
              <a:gd name="csX86" fmla="*/ 2128838 w 3968750"/>
              <a:gd name="csY86" fmla="*/ 2451100 h 2873374"/>
              <a:gd name="csX87" fmla="*/ 2255838 w 3968750"/>
              <a:gd name="csY87" fmla="*/ 2476500 h 2873374"/>
              <a:gd name="csX88" fmla="*/ 2278063 w 3968750"/>
              <a:gd name="csY88" fmla="*/ 2566988 h 2873374"/>
              <a:gd name="csX89" fmla="*/ 2254250 w 3968750"/>
              <a:gd name="csY89" fmla="*/ 2647950 h 2873374"/>
              <a:gd name="csX90" fmla="*/ 2292350 w 3968750"/>
              <a:gd name="csY90" fmla="*/ 2709863 h 2873374"/>
              <a:gd name="csX91" fmla="*/ 2506663 w 3968750"/>
              <a:gd name="csY91" fmla="*/ 2871788 h 2873374"/>
              <a:gd name="csX92" fmla="*/ 2508250 w 3968750"/>
              <a:gd name="csY92" fmla="*/ 2873374 h 2873374"/>
              <a:gd name="csX93" fmla="*/ 2798763 w 3968750"/>
              <a:gd name="csY93" fmla="*/ 2703512 h 2873374"/>
              <a:gd name="csX94" fmla="*/ 2566988 w 3968750"/>
              <a:gd name="csY94" fmla="*/ 2525713 h 2873374"/>
              <a:gd name="csX95" fmla="*/ 2728912 w 3968750"/>
              <a:gd name="csY95" fmla="*/ 2359024 h 2873374"/>
              <a:gd name="csX96" fmla="*/ 3006725 w 3968750"/>
              <a:gd name="csY96" fmla="*/ 2552700 h 2873374"/>
              <a:gd name="csX97" fmla="*/ 3335337 w 3968750"/>
              <a:gd name="csY97" fmla="*/ 2743200 h 2873374"/>
              <a:gd name="csX98" fmla="*/ 3363913 w 3968750"/>
              <a:gd name="csY98" fmla="*/ 2647950 h 2873374"/>
              <a:gd name="csX99" fmla="*/ 3487738 w 3968750"/>
              <a:gd name="csY99" fmla="*/ 2524124 h 2873374"/>
              <a:gd name="csX100" fmla="*/ 3792538 w 3968750"/>
              <a:gd name="csY100" fmla="*/ 2366963 h 2873374"/>
              <a:gd name="csX0" fmla="*/ 3792538 w 3968750"/>
              <a:gd name="csY0" fmla="*/ 2366963 h 2871788"/>
              <a:gd name="csX1" fmla="*/ 3792538 w 3968750"/>
              <a:gd name="csY1" fmla="*/ 2366963 h 2871788"/>
              <a:gd name="csX2" fmla="*/ 3944938 w 3968750"/>
              <a:gd name="csY2" fmla="*/ 2266950 h 2871788"/>
              <a:gd name="csX3" fmla="*/ 3968750 w 3968750"/>
              <a:gd name="csY3" fmla="*/ 2181225 h 2871788"/>
              <a:gd name="csX4" fmla="*/ 3897313 w 3968750"/>
              <a:gd name="csY4" fmla="*/ 2009775 h 2871788"/>
              <a:gd name="csX5" fmla="*/ 3844925 w 3968750"/>
              <a:gd name="csY5" fmla="*/ 1962150 h 2871788"/>
              <a:gd name="csX6" fmla="*/ 3854450 w 3968750"/>
              <a:gd name="csY6" fmla="*/ 1871663 h 2871788"/>
              <a:gd name="csX7" fmla="*/ 3840163 w 3968750"/>
              <a:gd name="csY7" fmla="*/ 1771650 h 2871788"/>
              <a:gd name="csX8" fmla="*/ 3787775 w 3968750"/>
              <a:gd name="csY8" fmla="*/ 1709738 h 2871788"/>
              <a:gd name="csX9" fmla="*/ 3754438 w 3968750"/>
              <a:gd name="csY9" fmla="*/ 1652588 h 2871788"/>
              <a:gd name="csX10" fmla="*/ 3787775 w 3968750"/>
              <a:gd name="csY10" fmla="*/ 1585913 h 2871788"/>
              <a:gd name="csX11" fmla="*/ 3725863 w 3968750"/>
              <a:gd name="csY11" fmla="*/ 1443038 h 2871788"/>
              <a:gd name="csX12" fmla="*/ 3663950 w 3968750"/>
              <a:gd name="csY12" fmla="*/ 1347788 h 2871788"/>
              <a:gd name="csX13" fmla="*/ 3621088 w 3968750"/>
              <a:gd name="csY13" fmla="*/ 1257300 h 2871788"/>
              <a:gd name="csX14" fmla="*/ 3616325 w 3968750"/>
              <a:gd name="csY14" fmla="*/ 1171575 h 2871788"/>
              <a:gd name="csX15" fmla="*/ 3678238 w 3968750"/>
              <a:gd name="csY15" fmla="*/ 1138238 h 2871788"/>
              <a:gd name="csX16" fmla="*/ 3749675 w 3968750"/>
              <a:gd name="csY16" fmla="*/ 1181100 h 2871788"/>
              <a:gd name="csX17" fmla="*/ 3797300 w 3968750"/>
              <a:gd name="csY17" fmla="*/ 1138238 h 2871788"/>
              <a:gd name="csX18" fmla="*/ 3821113 w 3968750"/>
              <a:gd name="csY18" fmla="*/ 1042988 h 2871788"/>
              <a:gd name="csX19" fmla="*/ 3778250 w 3968750"/>
              <a:gd name="csY19" fmla="*/ 942975 h 2871788"/>
              <a:gd name="csX20" fmla="*/ 3744913 w 3968750"/>
              <a:gd name="csY20" fmla="*/ 847725 h 2871788"/>
              <a:gd name="csX21" fmla="*/ 3744913 w 3968750"/>
              <a:gd name="csY21" fmla="*/ 838200 h 2871788"/>
              <a:gd name="csX22" fmla="*/ 3640138 w 3968750"/>
              <a:gd name="csY22" fmla="*/ 738188 h 2871788"/>
              <a:gd name="csX23" fmla="*/ 3563938 w 3968750"/>
              <a:gd name="csY23" fmla="*/ 666750 h 2871788"/>
              <a:gd name="csX24" fmla="*/ 3411538 w 3968750"/>
              <a:gd name="csY24" fmla="*/ 633413 h 2871788"/>
              <a:gd name="csX25" fmla="*/ 3263900 w 3968750"/>
              <a:gd name="csY25" fmla="*/ 623888 h 2871788"/>
              <a:gd name="csX26" fmla="*/ 3254375 w 3968750"/>
              <a:gd name="csY26" fmla="*/ 552450 h 2871788"/>
              <a:gd name="csX27" fmla="*/ 3206750 w 3968750"/>
              <a:gd name="csY27" fmla="*/ 447675 h 2871788"/>
              <a:gd name="csX28" fmla="*/ 3235325 w 3968750"/>
              <a:gd name="csY28" fmla="*/ 371475 h 2871788"/>
              <a:gd name="csX29" fmla="*/ 3273425 w 3968750"/>
              <a:gd name="csY29" fmla="*/ 300038 h 2871788"/>
              <a:gd name="csX30" fmla="*/ 3268663 w 3968750"/>
              <a:gd name="csY30" fmla="*/ 238125 h 2871788"/>
              <a:gd name="csX31" fmla="*/ 3244850 w 3968750"/>
              <a:gd name="csY31" fmla="*/ 176213 h 2871788"/>
              <a:gd name="csX32" fmla="*/ 3235325 w 3968750"/>
              <a:gd name="csY32" fmla="*/ 133350 h 2871788"/>
              <a:gd name="csX33" fmla="*/ 3173413 w 3968750"/>
              <a:gd name="csY33" fmla="*/ 76200 h 2871788"/>
              <a:gd name="csX34" fmla="*/ 3140075 w 3968750"/>
              <a:gd name="csY34" fmla="*/ 0 h 2871788"/>
              <a:gd name="csX35" fmla="*/ 3044825 w 3968750"/>
              <a:gd name="csY35" fmla="*/ 28575 h 2871788"/>
              <a:gd name="csX36" fmla="*/ 2916238 w 3968750"/>
              <a:gd name="csY36" fmla="*/ 23813 h 2871788"/>
              <a:gd name="csX37" fmla="*/ 2730500 w 3968750"/>
              <a:gd name="csY37" fmla="*/ 33338 h 2871788"/>
              <a:gd name="csX38" fmla="*/ 2608263 w 3968750"/>
              <a:gd name="csY38" fmla="*/ 215900 h 2871788"/>
              <a:gd name="csX39" fmla="*/ 2773363 w 3968750"/>
              <a:gd name="csY39" fmla="*/ 271463 h 2871788"/>
              <a:gd name="csX40" fmla="*/ 2799557 w 3968750"/>
              <a:gd name="csY40" fmla="*/ 335757 h 2871788"/>
              <a:gd name="csX41" fmla="*/ 2713037 w 3968750"/>
              <a:gd name="csY41" fmla="*/ 413544 h 2871788"/>
              <a:gd name="csX42" fmla="*/ 2735263 w 3968750"/>
              <a:gd name="csY42" fmla="*/ 471488 h 2871788"/>
              <a:gd name="csX43" fmla="*/ 2673350 w 3968750"/>
              <a:gd name="csY43" fmla="*/ 490538 h 2871788"/>
              <a:gd name="csX44" fmla="*/ 2606675 w 3968750"/>
              <a:gd name="csY44" fmla="*/ 533400 h 2871788"/>
              <a:gd name="csX45" fmla="*/ 2508250 w 3968750"/>
              <a:gd name="csY45" fmla="*/ 566738 h 2871788"/>
              <a:gd name="csX46" fmla="*/ 2744788 w 3968750"/>
              <a:gd name="csY46" fmla="*/ 722313 h 2871788"/>
              <a:gd name="csX47" fmla="*/ 2616200 w 3968750"/>
              <a:gd name="csY47" fmla="*/ 822325 h 2871788"/>
              <a:gd name="csX48" fmla="*/ 2474913 w 3968750"/>
              <a:gd name="csY48" fmla="*/ 784225 h 2871788"/>
              <a:gd name="csX49" fmla="*/ 2295525 w 3968750"/>
              <a:gd name="csY49" fmla="*/ 815975 h 2871788"/>
              <a:gd name="csX50" fmla="*/ 2125663 w 3968750"/>
              <a:gd name="csY50" fmla="*/ 903288 h 2871788"/>
              <a:gd name="csX51" fmla="*/ 1766888 w 3968750"/>
              <a:gd name="csY51" fmla="*/ 995363 h 2871788"/>
              <a:gd name="csX52" fmla="*/ 1565275 w 3968750"/>
              <a:gd name="csY52" fmla="*/ 1146175 h 2871788"/>
              <a:gd name="csX53" fmla="*/ 1331913 w 3968750"/>
              <a:gd name="csY53" fmla="*/ 1216025 h 2871788"/>
              <a:gd name="csX54" fmla="*/ 1147763 w 3968750"/>
              <a:gd name="csY54" fmla="*/ 1046163 h 2871788"/>
              <a:gd name="csX55" fmla="*/ 1252538 w 3968750"/>
              <a:gd name="csY55" fmla="*/ 862013 h 2871788"/>
              <a:gd name="csX56" fmla="*/ 1263650 w 3968750"/>
              <a:gd name="csY56" fmla="*/ 628649 h 2871788"/>
              <a:gd name="csX57" fmla="*/ 1025525 w 3968750"/>
              <a:gd name="csY57" fmla="*/ 776288 h 2871788"/>
              <a:gd name="csX58" fmla="*/ 806450 w 3968750"/>
              <a:gd name="csY58" fmla="*/ 746125 h 2871788"/>
              <a:gd name="csX59" fmla="*/ 641350 w 3968750"/>
              <a:gd name="csY59" fmla="*/ 679449 h 2871788"/>
              <a:gd name="csX60" fmla="*/ 611188 w 3968750"/>
              <a:gd name="csY60" fmla="*/ 976313 h 2871788"/>
              <a:gd name="csX61" fmla="*/ 320675 w 3968750"/>
              <a:gd name="csY61" fmla="*/ 1185863 h 2871788"/>
              <a:gd name="csX62" fmla="*/ 381000 w 3968750"/>
              <a:gd name="csY62" fmla="*/ 1295399 h 2871788"/>
              <a:gd name="csX63" fmla="*/ 622300 w 3968750"/>
              <a:gd name="csY63" fmla="*/ 1339849 h 2871788"/>
              <a:gd name="csX64" fmla="*/ 539750 w 3968750"/>
              <a:gd name="csY64" fmla="*/ 1530349 h 2871788"/>
              <a:gd name="csX65" fmla="*/ 104775 w 3968750"/>
              <a:gd name="csY65" fmla="*/ 1571625 h 2871788"/>
              <a:gd name="csX66" fmla="*/ 0 w 3968750"/>
              <a:gd name="csY66" fmla="*/ 1893887 h 2871788"/>
              <a:gd name="csX67" fmla="*/ 322263 w 3968750"/>
              <a:gd name="csY67" fmla="*/ 1854200 h 2871788"/>
              <a:gd name="csX68" fmla="*/ 687388 w 3968750"/>
              <a:gd name="csY68" fmla="*/ 1743075 h 2871788"/>
              <a:gd name="csX69" fmla="*/ 649288 w 3968750"/>
              <a:gd name="csY69" fmla="*/ 1966912 h 2871788"/>
              <a:gd name="csX70" fmla="*/ 354013 w 3968750"/>
              <a:gd name="csY70" fmla="*/ 2166938 h 2871788"/>
              <a:gd name="csX71" fmla="*/ 149225 w 3968750"/>
              <a:gd name="csY71" fmla="*/ 2476500 h 2871788"/>
              <a:gd name="csX72" fmla="*/ 149225 w 3968750"/>
              <a:gd name="csY72" fmla="*/ 2619375 h 2871788"/>
              <a:gd name="csX73" fmla="*/ 196850 w 3968750"/>
              <a:gd name="csY73" fmla="*/ 2676525 h 2871788"/>
              <a:gd name="csX74" fmla="*/ 268288 w 3968750"/>
              <a:gd name="csY74" fmla="*/ 2595563 h 2871788"/>
              <a:gd name="csX75" fmla="*/ 363538 w 3968750"/>
              <a:gd name="csY75" fmla="*/ 2552700 h 2871788"/>
              <a:gd name="csX76" fmla="*/ 511175 w 3968750"/>
              <a:gd name="csY76" fmla="*/ 2543176 h 2871788"/>
              <a:gd name="csX77" fmla="*/ 630238 w 3968750"/>
              <a:gd name="csY77" fmla="*/ 2462213 h 2871788"/>
              <a:gd name="csX78" fmla="*/ 773112 w 3968750"/>
              <a:gd name="csY78" fmla="*/ 2443163 h 2871788"/>
              <a:gd name="csX79" fmla="*/ 854075 w 3968750"/>
              <a:gd name="csY79" fmla="*/ 2457450 h 2871788"/>
              <a:gd name="csX80" fmla="*/ 1025525 w 3968750"/>
              <a:gd name="csY80" fmla="*/ 2495550 h 2871788"/>
              <a:gd name="csX81" fmla="*/ 1116013 w 3968750"/>
              <a:gd name="csY81" fmla="*/ 2486025 h 2871788"/>
              <a:gd name="csX82" fmla="*/ 1325562 w 3968750"/>
              <a:gd name="csY82" fmla="*/ 2514600 h 2871788"/>
              <a:gd name="csX83" fmla="*/ 1539875 w 3968750"/>
              <a:gd name="csY83" fmla="*/ 2466975 h 2871788"/>
              <a:gd name="csX84" fmla="*/ 1628776 w 3968750"/>
              <a:gd name="csY84" fmla="*/ 2593975 h 2871788"/>
              <a:gd name="csX85" fmla="*/ 1917701 w 3968750"/>
              <a:gd name="csY85" fmla="*/ 2689226 h 2871788"/>
              <a:gd name="csX86" fmla="*/ 2128838 w 3968750"/>
              <a:gd name="csY86" fmla="*/ 2451100 h 2871788"/>
              <a:gd name="csX87" fmla="*/ 2255838 w 3968750"/>
              <a:gd name="csY87" fmla="*/ 2476500 h 2871788"/>
              <a:gd name="csX88" fmla="*/ 2278063 w 3968750"/>
              <a:gd name="csY88" fmla="*/ 2566988 h 2871788"/>
              <a:gd name="csX89" fmla="*/ 2254250 w 3968750"/>
              <a:gd name="csY89" fmla="*/ 2647950 h 2871788"/>
              <a:gd name="csX90" fmla="*/ 2292350 w 3968750"/>
              <a:gd name="csY90" fmla="*/ 2709863 h 2871788"/>
              <a:gd name="csX91" fmla="*/ 2506663 w 3968750"/>
              <a:gd name="csY91" fmla="*/ 2871788 h 2871788"/>
              <a:gd name="csX92" fmla="*/ 2714625 w 3968750"/>
              <a:gd name="csY92" fmla="*/ 2816224 h 2871788"/>
              <a:gd name="csX93" fmla="*/ 2798763 w 3968750"/>
              <a:gd name="csY93" fmla="*/ 2703512 h 2871788"/>
              <a:gd name="csX94" fmla="*/ 2566988 w 3968750"/>
              <a:gd name="csY94" fmla="*/ 2525713 h 2871788"/>
              <a:gd name="csX95" fmla="*/ 2728912 w 3968750"/>
              <a:gd name="csY95" fmla="*/ 2359024 h 2871788"/>
              <a:gd name="csX96" fmla="*/ 3006725 w 3968750"/>
              <a:gd name="csY96" fmla="*/ 2552700 h 2871788"/>
              <a:gd name="csX97" fmla="*/ 3335337 w 3968750"/>
              <a:gd name="csY97" fmla="*/ 2743200 h 2871788"/>
              <a:gd name="csX98" fmla="*/ 3363913 w 3968750"/>
              <a:gd name="csY98" fmla="*/ 2647950 h 2871788"/>
              <a:gd name="csX99" fmla="*/ 3487738 w 3968750"/>
              <a:gd name="csY99" fmla="*/ 2524124 h 2871788"/>
              <a:gd name="csX100" fmla="*/ 3792538 w 3968750"/>
              <a:gd name="csY100" fmla="*/ 2366963 h 2871788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539875 w 3968750"/>
              <a:gd name="csY83" fmla="*/ 2466975 h 2849563"/>
              <a:gd name="csX84" fmla="*/ 1628776 w 3968750"/>
              <a:gd name="csY84" fmla="*/ 2593975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539875 w 3968750"/>
              <a:gd name="csY83" fmla="*/ 2466975 h 2849563"/>
              <a:gd name="csX84" fmla="*/ 1600201 w 3968750"/>
              <a:gd name="csY84" fmla="*/ 2635250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917701 w 3968750"/>
              <a:gd name="csY85" fmla="*/ 26892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255838 w 3968750"/>
              <a:gd name="csY87" fmla="*/ 2476500 h 2849563"/>
              <a:gd name="csX88" fmla="*/ 2278063 w 3968750"/>
              <a:gd name="csY88" fmla="*/ 2566988 h 2849563"/>
              <a:gd name="csX89" fmla="*/ 2254250 w 3968750"/>
              <a:gd name="csY89" fmla="*/ 2647950 h 2849563"/>
              <a:gd name="csX90" fmla="*/ 2292350 w 3968750"/>
              <a:gd name="csY90" fmla="*/ 2709863 h 2849563"/>
              <a:gd name="csX91" fmla="*/ 2408238 w 3968750"/>
              <a:gd name="csY91" fmla="*/ 2849563 h 2849563"/>
              <a:gd name="csX92" fmla="*/ 2714625 w 3968750"/>
              <a:gd name="csY92" fmla="*/ 2816224 h 2849563"/>
              <a:gd name="csX93" fmla="*/ 2798763 w 3968750"/>
              <a:gd name="csY93" fmla="*/ 2703512 h 2849563"/>
              <a:gd name="csX94" fmla="*/ 2566988 w 3968750"/>
              <a:gd name="csY94" fmla="*/ 2525713 h 2849563"/>
              <a:gd name="csX95" fmla="*/ 2728912 w 3968750"/>
              <a:gd name="csY95" fmla="*/ 2359024 h 2849563"/>
              <a:gd name="csX96" fmla="*/ 3006725 w 3968750"/>
              <a:gd name="csY96" fmla="*/ 2552700 h 2849563"/>
              <a:gd name="csX97" fmla="*/ 3335337 w 3968750"/>
              <a:gd name="csY97" fmla="*/ 2743200 h 2849563"/>
              <a:gd name="csX98" fmla="*/ 3363913 w 3968750"/>
              <a:gd name="csY98" fmla="*/ 2647950 h 2849563"/>
              <a:gd name="csX99" fmla="*/ 3487738 w 3968750"/>
              <a:gd name="csY99" fmla="*/ 2524124 h 2849563"/>
              <a:gd name="csX100" fmla="*/ 3792538 w 3968750"/>
              <a:gd name="csY10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127250 w 3968750"/>
              <a:gd name="csY87" fmla="*/ 24479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128838 w 3968750"/>
              <a:gd name="csY86" fmla="*/ 2451100 h 2849563"/>
              <a:gd name="csX87" fmla="*/ 2171700 w 3968750"/>
              <a:gd name="csY87" fmla="*/ 24987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71700 w 3968750"/>
              <a:gd name="csY87" fmla="*/ 2498725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55838 w 3968750"/>
              <a:gd name="csY88" fmla="*/ 2476500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295525 w 3968750"/>
              <a:gd name="csY49" fmla="*/ 815975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125663 w 3968750"/>
              <a:gd name="csY50" fmla="*/ 903288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565275 w 3968750"/>
              <a:gd name="csY52" fmla="*/ 1146175 h 2849563"/>
              <a:gd name="csX53" fmla="*/ 1331913 w 3968750"/>
              <a:gd name="csY53" fmla="*/ 1216025 h 2849563"/>
              <a:gd name="csX54" fmla="*/ 1147763 w 3968750"/>
              <a:gd name="csY54" fmla="*/ 1046163 h 2849563"/>
              <a:gd name="csX55" fmla="*/ 1252538 w 3968750"/>
              <a:gd name="csY55" fmla="*/ 862013 h 2849563"/>
              <a:gd name="csX56" fmla="*/ 1263650 w 3968750"/>
              <a:gd name="csY56" fmla="*/ 628649 h 2849563"/>
              <a:gd name="csX57" fmla="*/ 1025525 w 3968750"/>
              <a:gd name="csY57" fmla="*/ 776288 h 2849563"/>
              <a:gd name="csX58" fmla="*/ 806450 w 3968750"/>
              <a:gd name="csY58" fmla="*/ 746125 h 2849563"/>
              <a:gd name="csX59" fmla="*/ 641350 w 3968750"/>
              <a:gd name="csY59" fmla="*/ 679449 h 2849563"/>
              <a:gd name="csX60" fmla="*/ 611188 w 3968750"/>
              <a:gd name="csY60" fmla="*/ 976313 h 2849563"/>
              <a:gd name="csX61" fmla="*/ 320675 w 3968750"/>
              <a:gd name="csY61" fmla="*/ 1185863 h 2849563"/>
              <a:gd name="csX62" fmla="*/ 381000 w 3968750"/>
              <a:gd name="csY62" fmla="*/ 1295399 h 2849563"/>
              <a:gd name="csX63" fmla="*/ 622300 w 3968750"/>
              <a:gd name="csY63" fmla="*/ 1339849 h 2849563"/>
              <a:gd name="csX64" fmla="*/ 539750 w 3968750"/>
              <a:gd name="csY64" fmla="*/ 1530349 h 2849563"/>
              <a:gd name="csX65" fmla="*/ 104775 w 3968750"/>
              <a:gd name="csY65" fmla="*/ 1571625 h 2849563"/>
              <a:gd name="csX66" fmla="*/ 0 w 3968750"/>
              <a:gd name="csY66" fmla="*/ 1893887 h 2849563"/>
              <a:gd name="csX67" fmla="*/ 322263 w 3968750"/>
              <a:gd name="csY67" fmla="*/ 1854200 h 2849563"/>
              <a:gd name="csX68" fmla="*/ 687388 w 3968750"/>
              <a:gd name="csY68" fmla="*/ 1743075 h 2849563"/>
              <a:gd name="csX69" fmla="*/ 649288 w 3968750"/>
              <a:gd name="csY69" fmla="*/ 1966912 h 2849563"/>
              <a:gd name="csX70" fmla="*/ 354013 w 3968750"/>
              <a:gd name="csY70" fmla="*/ 2166938 h 2849563"/>
              <a:gd name="csX71" fmla="*/ 149225 w 3968750"/>
              <a:gd name="csY71" fmla="*/ 2476500 h 2849563"/>
              <a:gd name="csX72" fmla="*/ 149225 w 3968750"/>
              <a:gd name="csY72" fmla="*/ 2619375 h 2849563"/>
              <a:gd name="csX73" fmla="*/ 196850 w 3968750"/>
              <a:gd name="csY73" fmla="*/ 2676525 h 2849563"/>
              <a:gd name="csX74" fmla="*/ 268288 w 3968750"/>
              <a:gd name="csY74" fmla="*/ 2595563 h 2849563"/>
              <a:gd name="csX75" fmla="*/ 363538 w 3968750"/>
              <a:gd name="csY75" fmla="*/ 2552700 h 2849563"/>
              <a:gd name="csX76" fmla="*/ 511175 w 3968750"/>
              <a:gd name="csY76" fmla="*/ 2543176 h 2849563"/>
              <a:gd name="csX77" fmla="*/ 630238 w 3968750"/>
              <a:gd name="csY77" fmla="*/ 2462213 h 2849563"/>
              <a:gd name="csX78" fmla="*/ 773112 w 3968750"/>
              <a:gd name="csY78" fmla="*/ 2443163 h 2849563"/>
              <a:gd name="csX79" fmla="*/ 854075 w 3968750"/>
              <a:gd name="csY79" fmla="*/ 2457450 h 2849563"/>
              <a:gd name="csX80" fmla="*/ 1025525 w 3968750"/>
              <a:gd name="csY80" fmla="*/ 2495550 h 2849563"/>
              <a:gd name="csX81" fmla="*/ 1116013 w 3968750"/>
              <a:gd name="csY81" fmla="*/ 2486025 h 2849563"/>
              <a:gd name="csX82" fmla="*/ 1325562 w 3968750"/>
              <a:gd name="csY82" fmla="*/ 2514600 h 2849563"/>
              <a:gd name="csX83" fmla="*/ 1476375 w 3968750"/>
              <a:gd name="csY83" fmla="*/ 2527300 h 2849563"/>
              <a:gd name="csX84" fmla="*/ 1600201 w 3968750"/>
              <a:gd name="csY84" fmla="*/ 2635250 h 2849563"/>
              <a:gd name="csX85" fmla="*/ 1844676 w 3968750"/>
              <a:gd name="csY85" fmla="*/ 2727326 h 2849563"/>
              <a:gd name="csX86" fmla="*/ 2055813 w 3968750"/>
              <a:gd name="csY86" fmla="*/ 2679700 h 2849563"/>
              <a:gd name="csX87" fmla="*/ 2105025 w 3968750"/>
              <a:gd name="csY87" fmla="*/ 2451100 h 2849563"/>
              <a:gd name="csX88" fmla="*/ 2246313 w 3968750"/>
              <a:gd name="csY88" fmla="*/ 2454275 h 2849563"/>
              <a:gd name="csX89" fmla="*/ 2278063 w 3968750"/>
              <a:gd name="csY89" fmla="*/ 2566988 h 2849563"/>
              <a:gd name="csX90" fmla="*/ 2254250 w 3968750"/>
              <a:gd name="csY90" fmla="*/ 2647950 h 2849563"/>
              <a:gd name="csX91" fmla="*/ 2292350 w 3968750"/>
              <a:gd name="csY91" fmla="*/ 2709863 h 2849563"/>
              <a:gd name="csX92" fmla="*/ 2408238 w 3968750"/>
              <a:gd name="csY92" fmla="*/ 2849563 h 2849563"/>
              <a:gd name="csX93" fmla="*/ 2714625 w 3968750"/>
              <a:gd name="csY93" fmla="*/ 2816224 h 2849563"/>
              <a:gd name="csX94" fmla="*/ 2798763 w 3968750"/>
              <a:gd name="csY94" fmla="*/ 2703512 h 2849563"/>
              <a:gd name="csX95" fmla="*/ 2566988 w 3968750"/>
              <a:gd name="csY95" fmla="*/ 2525713 h 2849563"/>
              <a:gd name="csX96" fmla="*/ 2728912 w 3968750"/>
              <a:gd name="csY96" fmla="*/ 2359024 h 2849563"/>
              <a:gd name="csX97" fmla="*/ 3006725 w 3968750"/>
              <a:gd name="csY97" fmla="*/ 2552700 h 2849563"/>
              <a:gd name="csX98" fmla="*/ 3335337 w 3968750"/>
              <a:gd name="csY98" fmla="*/ 2743200 h 2849563"/>
              <a:gd name="csX99" fmla="*/ 3363913 w 3968750"/>
              <a:gd name="csY99" fmla="*/ 2647950 h 2849563"/>
              <a:gd name="csX100" fmla="*/ 3487738 w 3968750"/>
              <a:gd name="csY100" fmla="*/ 2524124 h 2849563"/>
              <a:gd name="csX101" fmla="*/ 3792538 w 3968750"/>
              <a:gd name="csY10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54188 w 3968750"/>
              <a:gd name="csY52" fmla="*/ 981075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858963 w 3968750"/>
              <a:gd name="csY52" fmla="*/ 1200150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358900 w 3968750"/>
              <a:gd name="csY52" fmla="*/ 2238375 h 2849563"/>
              <a:gd name="csX53" fmla="*/ 1565275 w 3968750"/>
              <a:gd name="csY53" fmla="*/ 1146175 h 2849563"/>
              <a:gd name="csX54" fmla="*/ 1331913 w 3968750"/>
              <a:gd name="csY54" fmla="*/ 1216025 h 2849563"/>
              <a:gd name="csX55" fmla="*/ 1147763 w 3968750"/>
              <a:gd name="csY55" fmla="*/ 1046163 h 2849563"/>
              <a:gd name="csX56" fmla="*/ 1252538 w 3968750"/>
              <a:gd name="csY56" fmla="*/ 862013 h 2849563"/>
              <a:gd name="csX57" fmla="*/ 1263650 w 3968750"/>
              <a:gd name="csY57" fmla="*/ 628649 h 2849563"/>
              <a:gd name="csX58" fmla="*/ 1025525 w 3968750"/>
              <a:gd name="csY58" fmla="*/ 776288 h 2849563"/>
              <a:gd name="csX59" fmla="*/ 806450 w 3968750"/>
              <a:gd name="csY59" fmla="*/ 746125 h 2849563"/>
              <a:gd name="csX60" fmla="*/ 641350 w 3968750"/>
              <a:gd name="csY60" fmla="*/ 679449 h 2849563"/>
              <a:gd name="csX61" fmla="*/ 611188 w 3968750"/>
              <a:gd name="csY61" fmla="*/ 976313 h 2849563"/>
              <a:gd name="csX62" fmla="*/ 320675 w 3968750"/>
              <a:gd name="csY62" fmla="*/ 1185863 h 2849563"/>
              <a:gd name="csX63" fmla="*/ 381000 w 3968750"/>
              <a:gd name="csY63" fmla="*/ 1295399 h 2849563"/>
              <a:gd name="csX64" fmla="*/ 622300 w 3968750"/>
              <a:gd name="csY64" fmla="*/ 1339849 h 2849563"/>
              <a:gd name="csX65" fmla="*/ 539750 w 3968750"/>
              <a:gd name="csY65" fmla="*/ 1530349 h 2849563"/>
              <a:gd name="csX66" fmla="*/ 104775 w 3968750"/>
              <a:gd name="csY66" fmla="*/ 1571625 h 2849563"/>
              <a:gd name="csX67" fmla="*/ 0 w 3968750"/>
              <a:gd name="csY67" fmla="*/ 1893887 h 2849563"/>
              <a:gd name="csX68" fmla="*/ 322263 w 3968750"/>
              <a:gd name="csY68" fmla="*/ 1854200 h 2849563"/>
              <a:gd name="csX69" fmla="*/ 687388 w 3968750"/>
              <a:gd name="csY69" fmla="*/ 1743075 h 2849563"/>
              <a:gd name="csX70" fmla="*/ 649288 w 3968750"/>
              <a:gd name="csY70" fmla="*/ 1966912 h 2849563"/>
              <a:gd name="csX71" fmla="*/ 354013 w 3968750"/>
              <a:gd name="csY71" fmla="*/ 2166938 h 2849563"/>
              <a:gd name="csX72" fmla="*/ 149225 w 3968750"/>
              <a:gd name="csY72" fmla="*/ 2476500 h 2849563"/>
              <a:gd name="csX73" fmla="*/ 149225 w 3968750"/>
              <a:gd name="csY73" fmla="*/ 2619375 h 2849563"/>
              <a:gd name="csX74" fmla="*/ 196850 w 3968750"/>
              <a:gd name="csY74" fmla="*/ 2676525 h 2849563"/>
              <a:gd name="csX75" fmla="*/ 268288 w 3968750"/>
              <a:gd name="csY75" fmla="*/ 2595563 h 2849563"/>
              <a:gd name="csX76" fmla="*/ 363538 w 3968750"/>
              <a:gd name="csY76" fmla="*/ 2552700 h 2849563"/>
              <a:gd name="csX77" fmla="*/ 511175 w 3968750"/>
              <a:gd name="csY77" fmla="*/ 2543176 h 2849563"/>
              <a:gd name="csX78" fmla="*/ 630238 w 3968750"/>
              <a:gd name="csY78" fmla="*/ 2462213 h 2849563"/>
              <a:gd name="csX79" fmla="*/ 773112 w 3968750"/>
              <a:gd name="csY79" fmla="*/ 2443163 h 2849563"/>
              <a:gd name="csX80" fmla="*/ 854075 w 3968750"/>
              <a:gd name="csY80" fmla="*/ 2457450 h 2849563"/>
              <a:gd name="csX81" fmla="*/ 1025525 w 3968750"/>
              <a:gd name="csY81" fmla="*/ 2495550 h 2849563"/>
              <a:gd name="csX82" fmla="*/ 1116013 w 3968750"/>
              <a:gd name="csY82" fmla="*/ 2486025 h 2849563"/>
              <a:gd name="csX83" fmla="*/ 1325562 w 3968750"/>
              <a:gd name="csY83" fmla="*/ 2514600 h 2849563"/>
              <a:gd name="csX84" fmla="*/ 1476375 w 3968750"/>
              <a:gd name="csY84" fmla="*/ 2527300 h 2849563"/>
              <a:gd name="csX85" fmla="*/ 1600201 w 3968750"/>
              <a:gd name="csY85" fmla="*/ 2635250 h 2849563"/>
              <a:gd name="csX86" fmla="*/ 1844676 w 3968750"/>
              <a:gd name="csY86" fmla="*/ 2727326 h 2849563"/>
              <a:gd name="csX87" fmla="*/ 2055813 w 3968750"/>
              <a:gd name="csY87" fmla="*/ 2679700 h 2849563"/>
              <a:gd name="csX88" fmla="*/ 2105025 w 3968750"/>
              <a:gd name="csY88" fmla="*/ 2451100 h 2849563"/>
              <a:gd name="csX89" fmla="*/ 2246313 w 3968750"/>
              <a:gd name="csY89" fmla="*/ 2454275 h 2849563"/>
              <a:gd name="csX90" fmla="*/ 2278063 w 3968750"/>
              <a:gd name="csY90" fmla="*/ 2566988 h 2849563"/>
              <a:gd name="csX91" fmla="*/ 2254250 w 3968750"/>
              <a:gd name="csY91" fmla="*/ 2647950 h 2849563"/>
              <a:gd name="csX92" fmla="*/ 2292350 w 3968750"/>
              <a:gd name="csY92" fmla="*/ 2709863 h 2849563"/>
              <a:gd name="csX93" fmla="*/ 2408238 w 3968750"/>
              <a:gd name="csY93" fmla="*/ 2849563 h 2849563"/>
              <a:gd name="csX94" fmla="*/ 2714625 w 3968750"/>
              <a:gd name="csY94" fmla="*/ 2816224 h 2849563"/>
              <a:gd name="csX95" fmla="*/ 2798763 w 3968750"/>
              <a:gd name="csY95" fmla="*/ 2703512 h 2849563"/>
              <a:gd name="csX96" fmla="*/ 2566988 w 3968750"/>
              <a:gd name="csY96" fmla="*/ 2525713 h 2849563"/>
              <a:gd name="csX97" fmla="*/ 2728912 w 3968750"/>
              <a:gd name="csY97" fmla="*/ 2359024 h 2849563"/>
              <a:gd name="csX98" fmla="*/ 3006725 w 3968750"/>
              <a:gd name="csY98" fmla="*/ 2552700 h 2849563"/>
              <a:gd name="csX99" fmla="*/ 3335337 w 3968750"/>
              <a:gd name="csY99" fmla="*/ 2743200 h 2849563"/>
              <a:gd name="csX100" fmla="*/ 3363913 w 3968750"/>
              <a:gd name="csY100" fmla="*/ 2647950 h 2849563"/>
              <a:gd name="csX101" fmla="*/ 3487738 w 3968750"/>
              <a:gd name="csY101" fmla="*/ 2524124 h 2849563"/>
              <a:gd name="csX102" fmla="*/ 3792538 w 3968750"/>
              <a:gd name="csY10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82763 w 3968750"/>
              <a:gd name="csY52" fmla="*/ 1000125 h 2849563"/>
              <a:gd name="csX53" fmla="*/ 1358900 w 3968750"/>
              <a:gd name="csY53" fmla="*/ 2238375 h 2849563"/>
              <a:gd name="csX54" fmla="*/ 1565275 w 3968750"/>
              <a:gd name="csY54" fmla="*/ 1146175 h 2849563"/>
              <a:gd name="csX55" fmla="*/ 1331913 w 3968750"/>
              <a:gd name="csY55" fmla="*/ 1216025 h 2849563"/>
              <a:gd name="csX56" fmla="*/ 1147763 w 3968750"/>
              <a:gd name="csY56" fmla="*/ 1046163 h 2849563"/>
              <a:gd name="csX57" fmla="*/ 1252538 w 3968750"/>
              <a:gd name="csY57" fmla="*/ 862013 h 2849563"/>
              <a:gd name="csX58" fmla="*/ 1263650 w 3968750"/>
              <a:gd name="csY58" fmla="*/ 628649 h 2849563"/>
              <a:gd name="csX59" fmla="*/ 1025525 w 3968750"/>
              <a:gd name="csY59" fmla="*/ 776288 h 2849563"/>
              <a:gd name="csX60" fmla="*/ 806450 w 3968750"/>
              <a:gd name="csY60" fmla="*/ 746125 h 2849563"/>
              <a:gd name="csX61" fmla="*/ 641350 w 3968750"/>
              <a:gd name="csY61" fmla="*/ 679449 h 2849563"/>
              <a:gd name="csX62" fmla="*/ 611188 w 3968750"/>
              <a:gd name="csY62" fmla="*/ 976313 h 2849563"/>
              <a:gd name="csX63" fmla="*/ 320675 w 3968750"/>
              <a:gd name="csY63" fmla="*/ 1185863 h 2849563"/>
              <a:gd name="csX64" fmla="*/ 381000 w 3968750"/>
              <a:gd name="csY64" fmla="*/ 1295399 h 2849563"/>
              <a:gd name="csX65" fmla="*/ 622300 w 3968750"/>
              <a:gd name="csY65" fmla="*/ 1339849 h 2849563"/>
              <a:gd name="csX66" fmla="*/ 539750 w 3968750"/>
              <a:gd name="csY66" fmla="*/ 1530349 h 2849563"/>
              <a:gd name="csX67" fmla="*/ 104775 w 3968750"/>
              <a:gd name="csY67" fmla="*/ 1571625 h 2849563"/>
              <a:gd name="csX68" fmla="*/ 0 w 3968750"/>
              <a:gd name="csY68" fmla="*/ 1893887 h 2849563"/>
              <a:gd name="csX69" fmla="*/ 322263 w 3968750"/>
              <a:gd name="csY69" fmla="*/ 1854200 h 2849563"/>
              <a:gd name="csX70" fmla="*/ 687388 w 3968750"/>
              <a:gd name="csY70" fmla="*/ 1743075 h 2849563"/>
              <a:gd name="csX71" fmla="*/ 649288 w 3968750"/>
              <a:gd name="csY71" fmla="*/ 1966912 h 2849563"/>
              <a:gd name="csX72" fmla="*/ 354013 w 3968750"/>
              <a:gd name="csY72" fmla="*/ 2166938 h 2849563"/>
              <a:gd name="csX73" fmla="*/ 149225 w 3968750"/>
              <a:gd name="csY73" fmla="*/ 2476500 h 2849563"/>
              <a:gd name="csX74" fmla="*/ 149225 w 3968750"/>
              <a:gd name="csY74" fmla="*/ 2619375 h 2849563"/>
              <a:gd name="csX75" fmla="*/ 196850 w 3968750"/>
              <a:gd name="csY75" fmla="*/ 2676525 h 2849563"/>
              <a:gd name="csX76" fmla="*/ 268288 w 3968750"/>
              <a:gd name="csY76" fmla="*/ 2595563 h 2849563"/>
              <a:gd name="csX77" fmla="*/ 363538 w 3968750"/>
              <a:gd name="csY77" fmla="*/ 2552700 h 2849563"/>
              <a:gd name="csX78" fmla="*/ 511175 w 3968750"/>
              <a:gd name="csY78" fmla="*/ 2543176 h 2849563"/>
              <a:gd name="csX79" fmla="*/ 630238 w 3968750"/>
              <a:gd name="csY79" fmla="*/ 2462213 h 2849563"/>
              <a:gd name="csX80" fmla="*/ 773112 w 3968750"/>
              <a:gd name="csY80" fmla="*/ 2443163 h 2849563"/>
              <a:gd name="csX81" fmla="*/ 854075 w 3968750"/>
              <a:gd name="csY81" fmla="*/ 2457450 h 2849563"/>
              <a:gd name="csX82" fmla="*/ 1025525 w 3968750"/>
              <a:gd name="csY82" fmla="*/ 2495550 h 2849563"/>
              <a:gd name="csX83" fmla="*/ 1116013 w 3968750"/>
              <a:gd name="csY83" fmla="*/ 2486025 h 2849563"/>
              <a:gd name="csX84" fmla="*/ 1325562 w 3968750"/>
              <a:gd name="csY84" fmla="*/ 2514600 h 2849563"/>
              <a:gd name="csX85" fmla="*/ 1476375 w 3968750"/>
              <a:gd name="csY85" fmla="*/ 2527300 h 2849563"/>
              <a:gd name="csX86" fmla="*/ 1600201 w 3968750"/>
              <a:gd name="csY86" fmla="*/ 2635250 h 2849563"/>
              <a:gd name="csX87" fmla="*/ 1844676 w 3968750"/>
              <a:gd name="csY87" fmla="*/ 2727326 h 2849563"/>
              <a:gd name="csX88" fmla="*/ 2055813 w 3968750"/>
              <a:gd name="csY88" fmla="*/ 2679700 h 2849563"/>
              <a:gd name="csX89" fmla="*/ 2105025 w 3968750"/>
              <a:gd name="csY89" fmla="*/ 2451100 h 2849563"/>
              <a:gd name="csX90" fmla="*/ 2246313 w 3968750"/>
              <a:gd name="csY90" fmla="*/ 2454275 h 2849563"/>
              <a:gd name="csX91" fmla="*/ 2278063 w 3968750"/>
              <a:gd name="csY91" fmla="*/ 2566988 h 2849563"/>
              <a:gd name="csX92" fmla="*/ 2254250 w 3968750"/>
              <a:gd name="csY92" fmla="*/ 2647950 h 2849563"/>
              <a:gd name="csX93" fmla="*/ 2292350 w 3968750"/>
              <a:gd name="csY93" fmla="*/ 2709863 h 2849563"/>
              <a:gd name="csX94" fmla="*/ 2408238 w 3968750"/>
              <a:gd name="csY94" fmla="*/ 2849563 h 2849563"/>
              <a:gd name="csX95" fmla="*/ 2714625 w 3968750"/>
              <a:gd name="csY95" fmla="*/ 2816224 h 2849563"/>
              <a:gd name="csX96" fmla="*/ 2798763 w 3968750"/>
              <a:gd name="csY96" fmla="*/ 2703512 h 2849563"/>
              <a:gd name="csX97" fmla="*/ 2566988 w 3968750"/>
              <a:gd name="csY97" fmla="*/ 2525713 h 2849563"/>
              <a:gd name="csX98" fmla="*/ 2728912 w 3968750"/>
              <a:gd name="csY98" fmla="*/ 2359024 h 2849563"/>
              <a:gd name="csX99" fmla="*/ 3006725 w 3968750"/>
              <a:gd name="csY99" fmla="*/ 2552700 h 2849563"/>
              <a:gd name="csX100" fmla="*/ 3335337 w 3968750"/>
              <a:gd name="csY100" fmla="*/ 2743200 h 2849563"/>
              <a:gd name="csX101" fmla="*/ 3363913 w 3968750"/>
              <a:gd name="csY101" fmla="*/ 2647950 h 2849563"/>
              <a:gd name="csX102" fmla="*/ 3487738 w 3968750"/>
              <a:gd name="csY102" fmla="*/ 2524124 h 2849563"/>
              <a:gd name="csX103" fmla="*/ 3792538 w 3968750"/>
              <a:gd name="csY10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30376 w 3968750"/>
              <a:gd name="csY52" fmla="*/ 1624013 h 2849563"/>
              <a:gd name="csX53" fmla="*/ 1358900 w 3968750"/>
              <a:gd name="csY53" fmla="*/ 2238375 h 2849563"/>
              <a:gd name="csX54" fmla="*/ 1565275 w 3968750"/>
              <a:gd name="csY54" fmla="*/ 1146175 h 2849563"/>
              <a:gd name="csX55" fmla="*/ 1331913 w 3968750"/>
              <a:gd name="csY55" fmla="*/ 1216025 h 2849563"/>
              <a:gd name="csX56" fmla="*/ 1147763 w 3968750"/>
              <a:gd name="csY56" fmla="*/ 1046163 h 2849563"/>
              <a:gd name="csX57" fmla="*/ 1252538 w 3968750"/>
              <a:gd name="csY57" fmla="*/ 862013 h 2849563"/>
              <a:gd name="csX58" fmla="*/ 1263650 w 3968750"/>
              <a:gd name="csY58" fmla="*/ 628649 h 2849563"/>
              <a:gd name="csX59" fmla="*/ 1025525 w 3968750"/>
              <a:gd name="csY59" fmla="*/ 776288 h 2849563"/>
              <a:gd name="csX60" fmla="*/ 806450 w 3968750"/>
              <a:gd name="csY60" fmla="*/ 746125 h 2849563"/>
              <a:gd name="csX61" fmla="*/ 641350 w 3968750"/>
              <a:gd name="csY61" fmla="*/ 679449 h 2849563"/>
              <a:gd name="csX62" fmla="*/ 611188 w 3968750"/>
              <a:gd name="csY62" fmla="*/ 976313 h 2849563"/>
              <a:gd name="csX63" fmla="*/ 320675 w 3968750"/>
              <a:gd name="csY63" fmla="*/ 1185863 h 2849563"/>
              <a:gd name="csX64" fmla="*/ 381000 w 3968750"/>
              <a:gd name="csY64" fmla="*/ 1295399 h 2849563"/>
              <a:gd name="csX65" fmla="*/ 622300 w 3968750"/>
              <a:gd name="csY65" fmla="*/ 1339849 h 2849563"/>
              <a:gd name="csX66" fmla="*/ 539750 w 3968750"/>
              <a:gd name="csY66" fmla="*/ 1530349 h 2849563"/>
              <a:gd name="csX67" fmla="*/ 104775 w 3968750"/>
              <a:gd name="csY67" fmla="*/ 1571625 h 2849563"/>
              <a:gd name="csX68" fmla="*/ 0 w 3968750"/>
              <a:gd name="csY68" fmla="*/ 1893887 h 2849563"/>
              <a:gd name="csX69" fmla="*/ 322263 w 3968750"/>
              <a:gd name="csY69" fmla="*/ 1854200 h 2849563"/>
              <a:gd name="csX70" fmla="*/ 687388 w 3968750"/>
              <a:gd name="csY70" fmla="*/ 1743075 h 2849563"/>
              <a:gd name="csX71" fmla="*/ 649288 w 3968750"/>
              <a:gd name="csY71" fmla="*/ 1966912 h 2849563"/>
              <a:gd name="csX72" fmla="*/ 354013 w 3968750"/>
              <a:gd name="csY72" fmla="*/ 2166938 h 2849563"/>
              <a:gd name="csX73" fmla="*/ 149225 w 3968750"/>
              <a:gd name="csY73" fmla="*/ 2476500 h 2849563"/>
              <a:gd name="csX74" fmla="*/ 149225 w 3968750"/>
              <a:gd name="csY74" fmla="*/ 2619375 h 2849563"/>
              <a:gd name="csX75" fmla="*/ 196850 w 3968750"/>
              <a:gd name="csY75" fmla="*/ 2676525 h 2849563"/>
              <a:gd name="csX76" fmla="*/ 268288 w 3968750"/>
              <a:gd name="csY76" fmla="*/ 2595563 h 2849563"/>
              <a:gd name="csX77" fmla="*/ 363538 w 3968750"/>
              <a:gd name="csY77" fmla="*/ 2552700 h 2849563"/>
              <a:gd name="csX78" fmla="*/ 511175 w 3968750"/>
              <a:gd name="csY78" fmla="*/ 2543176 h 2849563"/>
              <a:gd name="csX79" fmla="*/ 630238 w 3968750"/>
              <a:gd name="csY79" fmla="*/ 2462213 h 2849563"/>
              <a:gd name="csX80" fmla="*/ 773112 w 3968750"/>
              <a:gd name="csY80" fmla="*/ 2443163 h 2849563"/>
              <a:gd name="csX81" fmla="*/ 854075 w 3968750"/>
              <a:gd name="csY81" fmla="*/ 2457450 h 2849563"/>
              <a:gd name="csX82" fmla="*/ 1025525 w 3968750"/>
              <a:gd name="csY82" fmla="*/ 2495550 h 2849563"/>
              <a:gd name="csX83" fmla="*/ 1116013 w 3968750"/>
              <a:gd name="csY83" fmla="*/ 2486025 h 2849563"/>
              <a:gd name="csX84" fmla="*/ 1325562 w 3968750"/>
              <a:gd name="csY84" fmla="*/ 2514600 h 2849563"/>
              <a:gd name="csX85" fmla="*/ 1476375 w 3968750"/>
              <a:gd name="csY85" fmla="*/ 2527300 h 2849563"/>
              <a:gd name="csX86" fmla="*/ 1600201 w 3968750"/>
              <a:gd name="csY86" fmla="*/ 2635250 h 2849563"/>
              <a:gd name="csX87" fmla="*/ 1844676 w 3968750"/>
              <a:gd name="csY87" fmla="*/ 2727326 h 2849563"/>
              <a:gd name="csX88" fmla="*/ 2055813 w 3968750"/>
              <a:gd name="csY88" fmla="*/ 2679700 h 2849563"/>
              <a:gd name="csX89" fmla="*/ 2105025 w 3968750"/>
              <a:gd name="csY89" fmla="*/ 2451100 h 2849563"/>
              <a:gd name="csX90" fmla="*/ 2246313 w 3968750"/>
              <a:gd name="csY90" fmla="*/ 2454275 h 2849563"/>
              <a:gd name="csX91" fmla="*/ 2278063 w 3968750"/>
              <a:gd name="csY91" fmla="*/ 2566988 h 2849563"/>
              <a:gd name="csX92" fmla="*/ 2254250 w 3968750"/>
              <a:gd name="csY92" fmla="*/ 2647950 h 2849563"/>
              <a:gd name="csX93" fmla="*/ 2292350 w 3968750"/>
              <a:gd name="csY93" fmla="*/ 2709863 h 2849563"/>
              <a:gd name="csX94" fmla="*/ 2408238 w 3968750"/>
              <a:gd name="csY94" fmla="*/ 2849563 h 2849563"/>
              <a:gd name="csX95" fmla="*/ 2714625 w 3968750"/>
              <a:gd name="csY95" fmla="*/ 2816224 h 2849563"/>
              <a:gd name="csX96" fmla="*/ 2798763 w 3968750"/>
              <a:gd name="csY96" fmla="*/ 2703512 h 2849563"/>
              <a:gd name="csX97" fmla="*/ 2566988 w 3968750"/>
              <a:gd name="csY97" fmla="*/ 2525713 h 2849563"/>
              <a:gd name="csX98" fmla="*/ 2728912 w 3968750"/>
              <a:gd name="csY98" fmla="*/ 2359024 h 2849563"/>
              <a:gd name="csX99" fmla="*/ 3006725 w 3968750"/>
              <a:gd name="csY99" fmla="*/ 2552700 h 2849563"/>
              <a:gd name="csX100" fmla="*/ 3335337 w 3968750"/>
              <a:gd name="csY100" fmla="*/ 2743200 h 2849563"/>
              <a:gd name="csX101" fmla="*/ 3363913 w 3968750"/>
              <a:gd name="csY101" fmla="*/ 2647950 h 2849563"/>
              <a:gd name="csX102" fmla="*/ 3487738 w 3968750"/>
              <a:gd name="csY102" fmla="*/ 2524124 h 2849563"/>
              <a:gd name="csX103" fmla="*/ 3792538 w 3968750"/>
              <a:gd name="csY10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1768475 w 3968750"/>
              <a:gd name="csY52" fmla="*/ 985838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565275 w 3968750"/>
              <a:gd name="csY55" fmla="*/ 1146175 h 2849563"/>
              <a:gd name="csX56" fmla="*/ 1331913 w 3968750"/>
              <a:gd name="csY56" fmla="*/ 1216025 h 2849563"/>
              <a:gd name="csX57" fmla="*/ 1147763 w 3968750"/>
              <a:gd name="csY57" fmla="*/ 1046163 h 2849563"/>
              <a:gd name="csX58" fmla="*/ 1252538 w 3968750"/>
              <a:gd name="csY58" fmla="*/ 862013 h 2849563"/>
              <a:gd name="csX59" fmla="*/ 1263650 w 3968750"/>
              <a:gd name="csY59" fmla="*/ 628649 h 2849563"/>
              <a:gd name="csX60" fmla="*/ 1025525 w 3968750"/>
              <a:gd name="csY60" fmla="*/ 776288 h 2849563"/>
              <a:gd name="csX61" fmla="*/ 806450 w 3968750"/>
              <a:gd name="csY61" fmla="*/ 746125 h 2849563"/>
              <a:gd name="csX62" fmla="*/ 641350 w 3968750"/>
              <a:gd name="csY62" fmla="*/ 679449 h 2849563"/>
              <a:gd name="csX63" fmla="*/ 611188 w 3968750"/>
              <a:gd name="csY63" fmla="*/ 976313 h 2849563"/>
              <a:gd name="csX64" fmla="*/ 320675 w 3968750"/>
              <a:gd name="csY64" fmla="*/ 1185863 h 2849563"/>
              <a:gd name="csX65" fmla="*/ 381000 w 3968750"/>
              <a:gd name="csY65" fmla="*/ 1295399 h 2849563"/>
              <a:gd name="csX66" fmla="*/ 622300 w 3968750"/>
              <a:gd name="csY66" fmla="*/ 1339849 h 2849563"/>
              <a:gd name="csX67" fmla="*/ 539750 w 3968750"/>
              <a:gd name="csY67" fmla="*/ 1530349 h 2849563"/>
              <a:gd name="csX68" fmla="*/ 104775 w 3968750"/>
              <a:gd name="csY68" fmla="*/ 1571625 h 2849563"/>
              <a:gd name="csX69" fmla="*/ 0 w 3968750"/>
              <a:gd name="csY69" fmla="*/ 1893887 h 2849563"/>
              <a:gd name="csX70" fmla="*/ 322263 w 3968750"/>
              <a:gd name="csY70" fmla="*/ 1854200 h 2849563"/>
              <a:gd name="csX71" fmla="*/ 687388 w 3968750"/>
              <a:gd name="csY71" fmla="*/ 1743075 h 2849563"/>
              <a:gd name="csX72" fmla="*/ 649288 w 3968750"/>
              <a:gd name="csY72" fmla="*/ 1966912 h 2849563"/>
              <a:gd name="csX73" fmla="*/ 354013 w 3968750"/>
              <a:gd name="csY73" fmla="*/ 2166938 h 2849563"/>
              <a:gd name="csX74" fmla="*/ 149225 w 3968750"/>
              <a:gd name="csY74" fmla="*/ 2476500 h 2849563"/>
              <a:gd name="csX75" fmla="*/ 149225 w 3968750"/>
              <a:gd name="csY75" fmla="*/ 2619375 h 2849563"/>
              <a:gd name="csX76" fmla="*/ 196850 w 3968750"/>
              <a:gd name="csY76" fmla="*/ 2676525 h 2849563"/>
              <a:gd name="csX77" fmla="*/ 268288 w 3968750"/>
              <a:gd name="csY77" fmla="*/ 2595563 h 2849563"/>
              <a:gd name="csX78" fmla="*/ 363538 w 3968750"/>
              <a:gd name="csY78" fmla="*/ 2552700 h 2849563"/>
              <a:gd name="csX79" fmla="*/ 511175 w 3968750"/>
              <a:gd name="csY79" fmla="*/ 2543176 h 2849563"/>
              <a:gd name="csX80" fmla="*/ 630238 w 3968750"/>
              <a:gd name="csY80" fmla="*/ 2462213 h 2849563"/>
              <a:gd name="csX81" fmla="*/ 773112 w 3968750"/>
              <a:gd name="csY81" fmla="*/ 2443163 h 2849563"/>
              <a:gd name="csX82" fmla="*/ 854075 w 3968750"/>
              <a:gd name="csY82" fmla="*/ 2457450 h 2849563"/>
              <a:gd name="csX83" fmla="*/ 1025525 w 3968750"/>
              <a:gd name="csY83" fmla="*/ 2495550 h 2849563"/>
              <a:gd name="csX84" fmla="*/ 1116013 w 3968750"/>
              <a:gd name="csY84" fmla="*/ 2486025 h 2849563"/>
              <a:gd name="csX85" fmla="*/ 1325562 w 3968750"/>
              <a:gd name="csY85" fmla="*/ 2514600 h 2849563"/>
              <a:gd name="csX86" fmla="*/ 1476375 w 3968750"/>
              <a:gd name="csY86" fmla="*/ 2527300 h 2849563"/>
              <a:gd name="csX87" fmla="*/ 1600201 w 3968750"/>
              <a:gd name="csY87" fmla="*/ 2635250 h 2849563"/>
              <a:gd name="csX88" fmla="*/ 1844676 w 3968750"/>
              <a:gd name="csY88" fmla="*/ 2727326 h 2849563"/>
              <a:gd name="csX89" fmla="*/ 2055813 w 3968750"/>
              <a:gd name="csY89" fmla="*/ 2679700 h 2849563"/>
              <a:gd name="csX90" fmla="*/ 2105025 w 3968750"/>
              <a:gd name="csY90" fmla="*/ 2451100 h 2849563"/>
              <a:gd name="csX91" fmla="*/ 2246313 w 3968750"/>
              <a:gd name="csY91" fmla="*/ 2454275 h 2849563"/>
              <a:gd name="csX92" fmla="*/ 2278063 w 3968750"/>
              <a:gd name="csY92" fmla="*/ 2566988 h 2849563"/>
              <a:gd name="csX93" fmla="*/ 2254250 w 3968750"/>
              <a:gd name="csY93" fmla="*/ 2647950 h 2849563"/>
              <a:gd name="csX94" fmla="*/ 2292350 w 3968750"/>
              <a:gd name="csY94" fmla="*/ 2709863 h 2849563"/>
              <a:gd name="csX95" fmla="*/ 2408238 w 3968750"/>
              <a:gd name="csY95" fmla="*/ 2849563 h 2849563"/>
              <a:gd name="csX96" fmla="*/ 2714625 w 3968750"/>
              <a:gd name="csY96" fmla="*/ 2816224 h 2849563"/>
              <a:gd name="csX97" fmla="*/ 2798763 w 3968750"/>
              <a:gd name="csY97" fmla="*/ 2703512 h 2849563"/>
              <a:gd name="csX98" fmla="*/ 2566988 w 3968750"/>
              <a:gd name="csY98" fmla="*/ 2525713 h 2849563"/>
              <a:gd name="csX99" fmla="*/ 2728912 w 3968750"/>
              <a:gd name="csY99" fmla="*/ 2359024 h 2849563"/>
              <a:gd name="csX100" fmla="*/ 3006725 w 3968750"/>
              <a:gd name="csY100" fmla="*/ 2552700 h 2849563"/>
              <a:gd name="csX101" fmla="*/ 3335337 w 3968750"/>
              <a:gd name="csY101" fmla="*/ 2743200 h 2849563"/>
              <a:gd name="csX102" fmla="*/ 3363913 w 3968750"/>
              <a:gd name="csY102" fmla="*/ 2647950 h 2849563"/>
              <a:gd name="csX103" fmla="*/ 3487738 w 3968750"/>
              <a:gd name="csY103" fmla="*/ 2524124 h 2849563"/>
              <a:gd name="csX104" fmla="*/ 3792538 w 3968750"/>
              <a:gd name="csY10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565275 w 3968750"/>
              <a:gd name="csY55" fmla="*/ 1146175 h 2849563"/>
              <a:gd name="csX56" fmla="*/ 1331913 w 3968750"/>
              <a:gd name="csY56" fmla="*/ 1216025 h 2849563"/>
              <a:gd name="csX57" fmla="*/ 1147763 w 3968750"/>
              <a:gd name="csY57" fmla="*/ 1046163 h 2849563"/>
              <a:gd name="csX58" fmla="*/ 1252538 w 3968750"/>
              <a:gd name="csY58" fmla="*/ 862013 h 2849563"/>
              <a:gd name="csX59" fmla="*/ 1263650 w 3968750"/>
              <a:gd name="csY59" fmla="*/ 628649 h 2849563"/>
              <a:gd name="csX60" fmla="*/ 1025525 w 3968750"/>
              <a:gd name="csY60" fmla="*/ 776288 h 2849563"/>
              <a:gd name="csX61" fmla="*/ 806450 w 3968750"/>
              <a:gd name="csY61" fmla="*/ 746125 h 2849563"/>
              <a:gd name="csX62" fmla="*/ 641350 w 3968750"/>
              <a:gd name="csY62" fmla="*/ 679449 h 2849563"/>
              <a:gd name="csX63" fmla="*/ 611188 w 3968750"/>
              <a:gd name="csY63" fmla="*/ 976313 h 2849563"/>
              <a:gd name="csX64" fmla="*/ 320675 w 3968750"/>
              <a:gd name="csY64" fmla="*/ 1185863 h 2849563"/>
              <a:gd name="csX65" fmla="*/ 381000 w 3968750"/>
              <a:gd name="csY65" fmla="*/ 1295399 h 2849563"/>
              <a:gd name="csX66" fmla="*/ 622300 w 3968750"/>
              <a:gd name="csY66" fmla="*/ 1339849 h 2849563"/>
              <a:gd name="csX67" fmla="*/ 539750 w 3968750"/>
              <a:gd name="csY67" fmla="*/ 1530349 h 2849563"/>
              <a:gd name="csX68" fmla="*/ 104775 w 3968750"/>
              <a:gd name="csY68" fmla="*/ 1571625 h 2849563"/>
              <a:gd name="csX69" fmla="*/ 0 w 3968750"/>
              <a:gd name="csY69" fmla="*/ 1893887 h 2849563"/>
              <a:gd name="csX70" fmla="*/ 322263 w 3968750"/>
              <a:gd name="csY70" fmla="*/ 1854200 h 2849563"/>
              <a:gd name="csX71" fmla="*/ 687388 w 3968750"/>
              <a:gd name="csY71" fmla="*/ 1743075 h 2849563"/>
              <a:gd name="csX72" fmla="*/ 649288 w 3968750"/>
              <a:gd name="csY72" fmla="*/ 1966912 h 2849563"/>
              <a:gd name="csX73" fmla="*/ 354013 w 3968750"/>
              <a:gd name="csY73" fmla="*/ 2166938 h 2849563"/>
              <a:gd name="csX74" fmla="*/ 149225 w 3968750"/>
              <a:gd name="csY74" fmla="*/ 2476500 h 2849563"/>
              <a:gd name="csX75" fmla="*/ 149225 w 3968750"/>
              <a:gd name="csY75" fmla="*/ 2619375 h 2849563"/>
              <a:gd name="csX76" fmla="*/ 196850 w 3968750"/>
              <a:gd name="csY76" fmla="*/ 2676525 h 2849563"/>
              <a:gd name="csX77" fmla="*/ 268288 w 3968750"/>
              <a:gd name="csY77" fmla="*/ 2595563 h 2849563"/>
              <a:gd name="csX78" fmla="*/ 363538 w 3968750"/>
              <a:gd name="csY78" fmla="*/ 2552700 h 2849563"/>
              <a:gd name="csX79" fmla="*/ 511175 w 3968750"/>
              <a:gd name="csY79" fmla="*/ 2543176 h 2849563"/>
              <a:gd name="csX80" fmla="*/ 630238 w 3968750"/>
              <a:gd name="csY80" fmla="*/ 2462213 h 2849563"/>
              <a:gd name="csX81" fmla="*/ 773112 w 3968750"/>
              <a:gd name="csY81" fmla="*/ 2443163 h 2849563"/>
              <a:gd name="csX82" fmla="*/ 854075 w 3968750"/>
              <a:gd name="csY82" fmla="*/ 2457450 h 2849563"/>
              <a:gd name="csX83" fmla="*/ 1025525 w 3968750"/>
              <a:gd name="csY83" fmla="*/ 2495550 h 2849563"/>
              <a:gd name="csX84" fmla="*/ 1116013 w 3968750"/>
              <a:gd name="csY84" fmla="*/ 2486025 h 2849563"/>
              <a:gd name="csX85" fmla="*/ 1325562 w 3968750"/>
              <a:gd name="csY85" fmla="*/ 2514600 h 2849563"/>
              <a:gd name="csX86" fmla="*/ 1476375 w 3968750"/>
              <a:gd name="csY86" fmla="*/ 2527300 h 2849563"/>
              <a:gd name="csX87" fmla="*/ 1600201 w 3968750"/>
              <a:gd name="csY87" fmla="*/ 2635250 h 2849563"/>
              <a:gd name="csX88" fmla="*/ 1844676 w 3968750"/>
              <a:gd name="csY88" fmla="*/ 2727326 h 2849563"/>
              <a:gd name="csX89" fmla="*/ 2055813 w 3968750"/>
              <a:gd name="csY89" fmla="*/ 2679700 h 2849563"/>
              <a:gd name="csX90" fmla="*/ 2105025 w 3968750"/>
              <a:gd name="csY90" fmla="*/ 2451100 h 2849563"/>
              <a:gd name="csX91" fmla="*/ 2246313 w 3968750"/>
              <a:gd name="csY91" fmla="*/ 2454275 h 2849563"/>
              <a:gd name="csX92" fmla="*/ 2278063 w 3968750"/>
              <a:gd name="csY92" fmla="*/ 2566988 h 2849563"/>
              <a:gd name="csX93" fmla="*/ 2254250 w 3968750"/>
              <a:gd name="csY93" fmla="*/ 2647950 h 2849563"/>
              <a:gd name="csX94" fmla="*/ 2292350 w 3968750"/>
              <a:gd name="csY94" fmla="*/ 2709863 h 2849563"/>
              <a:gd name="csX95" fmla="*/ 2408238 w 3968750"/>
              <a:gd name="csY95" fmla="*/ 2849563 h 2849563"/>
              <a:gd name="csX96" fmla="*/ 2714625 w 3968750"/>
              <a:gd name="csY96" fmla="*/ 2816224 h 2849563"/>
              <a:gd name="csX97" fmla="*/ 2798763 w 3968750"/>
              <a:gd name="csY97" fmla="*/ 2703512 h 2849563"/>
              <a:gd name="csX98" fmla="*/ 2566988 w 3968750"/>
              <a:gd name="csY98" fmla="*/ 2525713 h 2849563"/>
              <a:gd name="csX99" fmla="*/ 2728912 w 3968750"/>
              <a:gd name="csY99" fmla="*/ 2359024 h 2849563"/>
              <a:gd name="csX100" fmla="*/ 3006725 w 3968750"/>
              <a:gd name="csY100" fmla="*/ 2552700 h 2849563"/>
              <a:gd name="csX101" fmla="*/ 3335337 w 3968750"/>
              <a:gd name="csY101" fmla="*/ 2743200 h 2849563"/>
              <a:gd name="csX102" fmla="*/ 3363913 w 3968750"/>
              <a:gd name="csY102" fmla="*/ 2647950 h 2849563"/>
              <a:gd name="csX103" fmla="*/ 3487738 w 3968750"/>
              <a:gd name="csY103" fmla="*/ 2524124 h 2849563"/>
              <a:gd name="csX104" fmla="*/ 3792538 w 3968750"/>
              <a:gd name="csY10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354138 w 3968750"/>
              <a:gd name="csY55" fmla="*/ 2252663 h 2849563"/>
              <a:gd name="csX56" fmla="*/ 1565275 w 3968750"/>
              <a:gd name="csY56" fmla="*/ 1146175 h 2849563"/>
              <a:gd name="csX57" fmla="*/ 1331913 w 3968750"/>
              <a:gd name="csY57" fmla="*/ 1216025 h 2849563"/>
              <a:gd name="csX58" fmla="*/ 1147763 w 3968750"/>
              <a:gd name="csY58" fmla="*/ 1046163 h 2849563"/>
              <a:gd name="csX59" fmla="*/ 1252538 w 3968750"/>
              <a:gd name="csY59" fmla="*/ 862013 h 2849563"/>
              <a:gd name="csX60" fmla="*/ 1263650 w 3968750"/>
              <a:gd name="csY60" fmla="*/ 628649 h 2849563"/>
              <a:gd name="csX61" fmla="*/ 1025525 w 3968750"/>
              <a:gd name="csY61" fmla="*/ 776288 h 2849563"/>
              <a:gd name="csX62" fmla="*/ 806450 w 3968750"/>
              <a:gd name="csY62" fmla="*/ 746125 h 2849563"/>
              <a:gd name="csX63" fmla="*/ 641350 w 3968750"/>
              <a:gd name="csY63" fmla="*/ 679449 h 2849563"/>
              <a:gd name="csX64" fmla="*/ 611188 w 3968750"/>
              <a:gd name="csY64" fmla="*/ 976313 h 2849563"/>
              <a:gd name="csX65" fmla="*/ 320675 w 3968750"/>
              <a:gd name="csY65" fmla="*/ 1185863 h 2849563"/>
              <a:gd name="csX66" fmla="*/ 381000 w 3968750"/>
              <a:gd name="csY66" fmla="*/ 1295399 h 2849563"/>
              <a:gd name="csX67" fmla="*/ 622300 w 3968750"/>
              <a:gd name="csY67" fmla="*/ 1339849 h 2849563"/>
              <a:gd name="csX68" fmla="*/ 539750 w 3968750"/>
              <a:gd name="csY68" fmla="*/ 1530349 h 2849563"/>
              <a:gd name="csX69" fmla="*/ 104775 w 3968750"/>
              <a:gd name="csY69" fmla="*/ 1571625 h 2849563"/>
              <a:gd name="csX70" fmla="*/ 0 w 3968750"/>
              <a:gd name="csY70" fmla="*/ 1893887 h 2849563"/>
              <a:gd name="csX71" fmla="*/ 322263 w 3968750"/>
              <a:gd name="csY71" fmla="*/ 1854200 h 2849563"/>
              <a:gd name="csX72" fmla="*/ 687388 w 3968750"/>
              <a:gd name="csY72" fmla="*/ 1743075 h 2849563"/>
              <a:gd name="csX73" fmla="*/ 649288 w 3968750"/>
              <a:gd name="csY73" fmla="*/ 1966912 h 2849563"/>
              <a:gd name="csX74" fmla="*/ 354013 w 3968750"/>
              <a:gd name="csY74" fmla="*/ 2166938 h 2849563"/>
              <a:gd name="csX75" fmla="*/ 149225 w 3968750"/>
              <a:gd name="csY75" fmla="*/ 2476500 h 2849563"/>
              <a:gd name="csX76" fmla="*/ 149225 w 3968750"/>
              <a:gd name="csY76" fmla="*/ 2619375 h 2849563"/>
              <a:gd name="csX77" fmla="*/ 196850 w 3968750"/>
              <a:gd name="csY77" fmla="*/ 2676525 h 2849563"/>
              <a:gd name="csX78" fmla="*/ 268288 w 3968750"/>
              <a:gd name="csY78" fmla="*/ 2595563 h 2849563"/>
              <a:gd name="csX79" fmla="*/ 363538 w 3968750"/>
              <a:gd name="csY79" fmla="*/ 2552700 h 2849563"/>
              <a:gd name="csX80" fmla="*/ 511175 w 3968750"/>
              <a:gd name="csY80" fmla="*/ 2543176 h 2849563"/>
              <a:gd name="csX81" fmla="*/ 630238 w 3968750"/>
              <a:gd name="csY81" fmla="*/ 2462213 h 2849563"/>
              <a:gd name="csX82" fmla="*/ 773112 w 3968750"/>
              <a:gd name="csY82" fmla="*/ 2443163 h 2849563"/>
              <a:gd name="csX83" fmla="*/ 854075 w 3968750"/>
              <a:gd name="csY83" fmla="*/ 2457450 h 2849563"/>
              <a:gd name="csX84" fmla="*/ 1025525 w 3968750"/>
              <a:gd name="csY84" fmla="*/ 2495550 h 2849563"/>
              <a:gd name="csX85" fmla="*/ 1116013 w 3968750"/>
              <a:gd name="csY85" fmla="*/ 2486025 h 2849563"/>
              <a:gd name="csX86" fmla="*/ 1325562 w 3968750"/>
              <a:gd name="csY86" fmla="*/ 2514600 h 2849563"/>
              <a:gd name="csX87" fmla="*/ 1476375 w 3968750"/>
              <a:gd name="csY87" fmla="*/ 2527300 h 2849563"/>
              <a:gd name="csX88" fmla="*/ 1600201 w 3968750"/>
              <a:gd name="csY88" fmla="*/ 2635250 h 2849563"/>
              <a:gd name="csX89" fmla="*/ 1844676 w 3968750"/>
              <a:gd name="csY89" fmla="*/ 2727326 h 2849563"/>
              <a:gd name="csX90" fmla="*/ 2055813 w 3968750"/>
              <a:gd name="csY90" fmla="*/ 2679700 h 2849563"/>
              <a:gd name="csX91" fmla="*/ 2105025 w 3968750"/>
              <a:gd name="csY91" fmla="*/ 2451100 h 2849563"/>
              <a:gd name="csX92" fmla="*/ 2246313 w 3968750"/>
              <a:gd name="csY92" fmla="*/ 2454275 h 2849563"/>
              <a:gd name="csX93" fmla="*/ 2278063 w 3968750"/>
              <a:gd name="csY93" fmla="*/ 2566988 h 2849563"/>
              <a:gd name="csX94" fmla="*/ 2254250 w 3968750"/>
              <a:gd name="csY94" fmla="*/ 2647950 h 2849563"/>
              <a:gd name="csX95" fmla="*/ 2292350 w 3968750"/>
              <a:gd name="csY95" fmla="*/ 2709863 h 2849563"/>
              <a:gd name="csX96" fmla="*/ 2408238 w 3968750"/>
              <a:gd name="csY96" fmla="*/ 2849563 h 2849563"/>
              <a:gd name="csX97" fmla="*/ 2714625 w 3968750"/>
              <a:gd name="csY97" fmla="*/ 2816224 h 2849563"/>
              <a:gd name="csX98" fmla="*/ 2798763 w 3968750"/>
              <a:gd name="csY98" fmla="*/ 2703512 h 2849563"/>
              <a:gd name="csX99" fmla="*/ 2566988 w 3968750"/>
              <a:gd name="csY99" fmla="*/ 2525713 h 2849563"/>
              <a:gd name="csX100" fmla="*/ 2728912 w 3968750"/>
              <a:gd name="csY100" fmla="*/ 2359024 h 2849563"/>
              <a:gd name="csX101" fmla="*/ 3006725 w 3968750"/>
              <a:gd name="csY101" fmla="*/ 2552700 h 2849563"/>
              <a:gd name="csX102" fmla="*/ 3335337 w 3968750"/>
              <a:gd name="csY102" fmla="*/ 2743200 h 2849563"/>
              <a:gd name="csX103" fmla="*/ 3363913 w 3968750"/>
              <a:gd name="csY103" fmla="*/ 2647950 h 2849563"/>
              <a:gd name="csX104" fmla="*/ 3487738 w 3968750"/>
              <a:gd name="csY104" fmla="*/ 2524124 h 2849563"/>
              <a:gd name="csX105" fmla="*/ 3792538 w 3968750"/>
              <a:gd name="csY10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565275 w 3968750"/>
              <a:gd name="csY56" fmla="*/ 1146175 h 2849563"/>
              <a:gd name="csX57" fmla="*/ 1331913 w 3968750"/>
              <a:gd name="csY57" fmla="*/ 1216025 h 2849563"/>
              <a:gd name="csX58" fmla="*/ 1147763 w 3968750"/>
              <a:gd name="csY58" fmla="*/ 1046163 h 2849563"/>
              <a:gd name="csX59" fmla="*/ 1252538 w 3968750"/>
              <a:gd name="csY59" fmla="*/ 862013 h 2849563"/>
              <a:gd name="csX60" fmla="*/ 1263650 w 3968750"/>
              <a:gd name="csY60" fmla="*/ 628649 h 2849563"/>
              <a:gd name="csX61" fmla="*/ 1025525 w 3968750"/>
              <a:gd name="csY61" fmla="*/ 776288 h 2849563"/>
              <a:gd name="csX62" fmla="*/ 806450 w 3968750"/>
              <a:gd name="csY62" fmla="*/ 746125 h 2849563"/>
              <a:gd name="csX63" fmla="*/ 641350 w 3968750"/>
              <a:gd name="csY63" fmla="*/ 679449 h 2849563"/>
              <a:gd name="csX64" fmla="*/ 611188 w 3968750"/>
              <a:gd name="csY64" fmla="*/ 976313 h 2849563"/>
              <a:gd name="csX65" fmla="*/ 320675 w 3968750"/>
              <a:gd name="csY65" fmla="*/ 1185863 h 2849563"/>
              <a:gd name="csX66" fmla="*/ 381000 w 3968750"/>
              <a:gd name="csY66" fmla="*/ 1295399 h 2849563"/>
              <a:gd name="csX67" fmla="*/ 622300 w 3968750"/>
              <a:gd name="csY67" fmla="*/ 1339849 h 2849563"/>
              <a:gd name="csX68" fmla="*/ 539750 w 3968750"/>
              <a:gd name="csY68" fmla="*/ 1530349 h 2849563"/>
              <a:gd name="csX69" fmla="*/ 104775 w 3968750"/>
              <a:gd name="csY69" fmla="*/ 1571625 h 2849563"/>
              <a:gd name="csX70" fmla="*/ 0 w 3968750"/>
              <a:gd name="csY70" fmla="*/ 1893887 h 2849563"/>
              <a:gd name="csX71" fmla="*/ 322263 w 3968750"/>
              <a:gd name="csY71" fmla="*/ 1854200 h 2849563"/>
              <a:gd name="csX72" fmla="*/ 687388 w 3968750"/>
              <a:gd name="csY72" fmla="*/ 1743075 h 2849563"/>
              <a:gd name="csX73" fmla="*/ 649288 w 3968750"/>
              <a:gd name="csY73" fmla="*/ 1966912 h 2849563"/>
              <a:gd name="csX74" fmla="*/ 354013 w 3968750"/>
              <a:gd name="csY74" fmla="*/ 2166938 h 2849563"/>
              <a:gd name="csX75" fmla="*/ 149225 w 3968750"/>
              <a:gd name="csY75" fmla="*/ 2476500 h 2849563"/>
              <a:gd name="csX76" fmla="*/ 149225 w 3968750"/>
              <a:gd name="csY76" fmla="*/ 2619375 h 2849563"/>
              <a:gd name="csX77" fmla="*/ 196850 w 3968750"/>
              <a:gd name="csY77" fmla="*/ 2676525 h 2849563"/>
              <a:gd name="csX78" fmla="*/ 268288 w 3968750"/>
              <a:gd name="csY78" fmla="*/ 2595563 h 2849563"/>
              <a:gd name="csX79" fmla="*/ 363538 w 3968750"/>
              <a:gd name="csY79" fmla="*/ 2552700 h 2849563"/>
              <a:gd name="csX80" fmla="*/ 511175 w 3968750"/>
              <a:gd name="csY80" fmla="*/ 2543176 h 2849563"/>
              <a:gd name="csX81" fmla="*/ 630238 w 3968750"/>
              <a:gd name="csY81" fmla="*/ 2462213 h 2849563"/>
              <a:gd name="csX82" fmla="*/ 773112 w 3968750"/>
              <a:gd name="csY82" fmla="*/ 2443163 h 2849563"/>
              <a:gd name="csX83" fmla="*/ 854075 w 3968750"/>
              <a:gd name="csY83" fmla="*/ 2457450 h 2849563"/>
              <a:gd name="csX84" fmla="*/ 1025525 w 3968750"/>
              <a:gd name="csY84" fmla="*/ 2495550 h 2849563"/>
              <a:gd name="csX85" fmla="*/ 1116013 w 3968750"/>
              <a:gd name="csY85" fmla="*/ 2486025 h 2849563"/>
              <a:gd name="csX86" fmla="*/ 1325562 w 3968750"/>
              <a:gd name="csY86" fmla="*/ 2514600 h 2849563"/>
              <a:gd name="csX87" fmla="*/ 1476375 w 3968750"/>
              <a:gd name="csY87" fmla="*/ 2527300 h 2849563"/>
              <a:gd name="csX88" fmla="*/ 1600201 w 3968750"/>
              <a:gd name="csY88" fmla="*/ 2635250 h 2849563"/>
              <a:gd name="csX89" fmla="*/ 1844676 w 3968750"/>
              <a:gd name="csY89" fmla="*/ 2727326 h 2849563"/>
              <a:gd name="csX90" fmla="*/ 2055813 w 3968750"/>
              <a:gd name="csY90" fmla="*/ 2679700 h 2849563"/>
              <a:gd name="csX91" fmla="*/ 2105025 w 3968750"/>
              <a:gd name="csY91" fmla="*/ 2451100 h 2849563"/>
              <a:gd name="csX92" fmla="*/ 2246313 w 3968750"/>
              <a:gd name="csY92" fmla="*/ 2454275 h 2849563"/>
              <a:gd name="csX93" fmla="*/ 2278063 w 3968750"/>
              <a:gd name="csY93" fmla="*/ 2566988 h 2849563"/>
              <a:gd name="csX94" fmla="*/ 2254250 w 3968750"/>
              <a:gd name="csY94" fmla="*/ 2647950 h 2849563"/>
              <a:gd name="csX95" fmla="*/ 2292350 w 3968750"/>
              <a:gd name="csY95" fmla="*/ 2709863 h 2849563"/>
              <a:gd name="csX96" fmla="*/ 2408238 w 3968750"/>
              <a:gd name="csY96" fmla="*/ 2849563 h 2849563"/>
              <a:gd name="csX97" fmla="*/ 2714625 w 3968750"/>
              <a:gd name="csY97" fmla="*/ 2816224 h 2849563"/>
              <a:gd name="csX98" fmla="*/ 2798763 w 3968750"/>
              <a:gd name="csY98" fmla="*/ 2703512 h 2849563"/>
              <a:gd name="csX99" fmla="*/ 2566988 w 3968750"/>
              <a:gd name="csY99" fmla="*/ 2525713 h 2849563"/>
              <a:gd name="csX100" fmla="*/ 2728912 w 3968750"/>
              <a:gd name="csY100" fmla="*/ 2359024 h 2849563"/>
              <a:gd name="csX101" fmla="*/ 3006725 w 3968750"/>
              <a:gd name="csY101" fmla="*/ 2552700 h 2849563"/>
              <a:gd name="csX102" fmla="*/ 3335337 w 3968750"/>
              <a:gd name="csY102" fmla="*/ 2743200 h 2849563"/>
              <a:gd name="csX103" fmla="*/ 3363913 w 3968750"/>
              <a:gd name="csY103" fmla="*/ 2647950 h 2849563"/>
              <a:gd name="csX104" fmla="*/ 3487738 w 3968750"/>
              <a:gd name="csY104" fmla="*/ 2524124 h 2849563"/>
              <a:gd name="csX105" fmla="*/ 3792538 w 3968750"/>
              <a:gd name="csY10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220788 w 3968750"/>
              <a:gd name="csY56" fmla="*/ 1981200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220788 w 3968750"/>
              <a:gd name="csY55" fmla="*/ 1985963 h 2849563"/>
              <a:gd name="csX56" fmla="*/ 1101725 w 3968750"/>
              <a:gd name="csY56" fmla="*/ 1595437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01725 w 3968750"/>
              <a:gd name="csY56" fmla="*/ 1595437 h 2849563"/>
              <a:gd name="csX57" fmla="*/ 1565275 w 3968750"/>
              <a:gd name="csY57" fmla="*/ 1146175 h 2849563"/>
              <a:gd name="csX58" fmla="*/ 1331913 w 3968750"/>
              <a:gd name="csY58" fmla="*/ 1216025 h 2849563"/>
              <a:gd name="csX59" fmla="*/ 1147763 w 3968750"/>
              <a:gd name="csY59" fmla="*/ 1046163 h 2849563"/>
              <a:gd name="csX60" fmla="*/ 1252538 w 3968750"/>
              <a:gd name="csY60" fmla="*/ 862013 h 2849563"/>
              <a:gd name="csX61" fmla="*/ 1263650 w 3968750"/>
              <a:gd name="csY61" fmla="*/ 628649 h 2849563"/>
              <a:gd name="csX62" fmla="*/ 1025525 w 3968750"/>
              <a:gd name="csY62" fmla="*/ 776288 h 2849563"/>
              <a:gd name="csX63" fmla="*/ 806450 w 3968750"/>
              <a:gd name="csY63" fmla="*/ 746125 h 2849563"/>
              <a:gd name="csX64" fmla="*/ 641350 w 3968750"/>
              <a:gd name="csY64" fmla="*/ 679449 h 2849563"/>
              <a:gd name="csX65" fmla="*/ 611188 w 3968750"/>
              <a:gd name="csY65" fmla="*/ 976313 h 2849563"/>
              <a:gd name="csX66" fmla="*/ 320675 w 3968750"/>
              <a:gd name="csY66" fmla="*/ 1185863 h 2849563"/>
              <a:gd name="csX67" fmla="*/ 381000 w 3968750"/>
              <a:gd name="csY67" fmla="*/ 1295399 h 2849563"/>
              <a:gd name="csX68" fmla="*/ 622300 w 3968750"/>
              <a:gd name="csY68" fmla="*/ 1339849 h 2849563"/>
              <a:gd name="csX69" fmla="*/ 539750 w 3968750"/>
              <a:gd name="csY69" fmla="*/ 1530349 h 2849563"/>
              <a:gd name="csX70" fmla="*/ 104775 w 3968750"/>
              <a:gd name="csY70" fmla="*/ 1571625 h 2849563"/>
              <a:gd name="csX71" fmla="*/ 0 w 3968750"/>
              <a:gd name="csY71" fmla="*/ 1893887 h 2849563"/>
              <a:gd name="csX72" fmla="*/ 322263 w 3968750"/>
              <a:gd name="csY72" fmla="*/ 1854200 h 2849563"/>
              <a:gd name="csX73" fmla="*/ 687388 w 3968750"/>
              <a:gd name="csY73" fmla="*/ 1743075 h 2849563"/>
              <a:gd name="csX74" fmla="*/ 649288 w 3968750"/>
              <a:gd name="csY74" fmla="*/ 1966912 h 2849563"/>
              <a:gd name="csX75" fmla="*/ 354013 w 3968750"/>
              <a:gd name="csY75" fmla="*/ 2166938 h 2849563"/>
              <a:gd name="csX76" fmla="*/ 149225 w 3968750"/>
              <a:gd name="csY76" fmla="*/ 2476500 h 2849563"/>
              <a:gd name="csX77" fmla="*/ 149225 w 3968750"/>
              <a:gd name="csY77" fmla="*/ 2619375 h 2849563"/>
              <a:gd name="csX78" fmla="*/ 196850 w 3968750"/>
              <a:gd name="csY78" fmla="*/ 2676525 h 2849563"/>
              <a:gd name="csX79" fmla="*/ 268288 w 3968750"/>
              <a:gd name="csY79" fmla="*/ 2595563 h 2849563"/>
              <a:gd name="csX80" fmla="*/ 363538 w 3968750"/>
              <a:gd name="csY80" fmla="*/ 2552700 h 2849563"/>
              <a:gd name="csX81" fmla="*/ 511175 w 3968750"/>
              <a:gd name="csY81" fmla="*/ 2543176 h 2849563"/>
              <a:gd name="csX82" fmla="*/ 630238 w 3968750"/>
              <a:gd name="csY82" fmla="*/ 2462213 h 2849563"/>
              <a:gd name="csX83" fmla="*/ 773112 w 3968750"/>
              <a:gd name="csY83" fmla="*/ 2443163 h 2849563"/>
              <a:gd name="csX84" fmla="*/ 854075 w 3968750"/>
              <a:gd name="csY84" fmla="*/ 2457450 h 2849563"/>
              <a:gd name="csX85" fmla="*/ 1025525 w 3968750"/>
              <a:gd name="csY85" fmla="*/ 2495550 h 2849563"/>
              <a:gd name="csX86" fmla="*/ 1116013 w 3968750"/>
              <a:gd name="csY86" fmla="*/ 2486025 h 2849563"/>
              <a:gd name="csX87" fmla="*/ 1325562 w 3968750"/>
              <a:gd name="csY87" fmla="*/ 2514600 h 2849563"/>
              <a:gd name="csX88" fmla="*/ 1476375 w 3968750"/>
              <a:gd name="csY88" fmla="*/ 2527300 h 2849563"/>
              <a:gd name="csX89" fmla="*/ 1600201 w 3968750"/>
              <a:gd name="csY89" fmla="*/ 2635250 h 2849563"/>
              <a:gd name="csX90" fmla="*/ 1844676 w 3968750"/>
              <a:gd name="csY90" fmla="*/ 2727326 h 2849563"/>
              <a:gd name="csX91" fmla="*/ 2055813 w 3968750"/>
              <a:gd name="csY91" fmla="*/ 2679700 h 2849563"/>
              <a:gd name="csX92" fmla="*/ 2105025 w 3968750"/>
              <a:gd name="csY92" fmla="*/ 2451100 h 2849563"/>
              <a:gd name="csX93" fmla="*/ 2246313 w 3968750"/>
              <a:gd name="csY93" fmla="*/ 2454275 h 2849563"/>
              <a:gd name="csX94" fmla="*/ 2278063 w 3968750"/>
              <a:gd name="csY94" fmla="*/ 2566988 h 2849563"/>
              <a:gd name="csX95" fmla="*/ 2254250 w 3968750"/>
              <a:gd name="csY95" fmla="*/ 2647950 h 2849563"/>
              <a:gd name="csX96" fmla="*/ 2292350 w 3968750"/>
              <a:gd name="csY96" fmla="*/ 2709863 h 2849563"/>
              <a:gd name="csX97" fmla="*/ 2408238 w 3968750"/>
              <a:gd name="csY97" fmla="*/ 2849563 h 2849563"/>
              <a:gd name="csX98" fmla="*/ 2714625 w 3968750"/>
              <a:gd name="csY98" fmla="*/ 2816224 h 2849563"/>
              <a:gd name="csX99" fmla="*/ 2798763 w 3968750"/>
              <a:gd name="csY99" fmla="*/ 2703512 h 2849563"/>
              <a:gd name="csX100" fmla="*/ 2566988 w 3968750"/>
              <a:gd name="csY100" fmla="*/ 2525713 h 2849563"/>
              <a:gd name="csX101" fmla="*/ 2728912 w 3968750"/>
              <a:gd name="csY101" fmla="*/ 2359024 h 2849563"/>
              <a:gd name="csX102" fmla="*/ 3006725 w 3968750"/>
              <a:gd name="csY102" fmla="*/ 2552700 h 2849563"/>
              <a:gd name="csX103" fmla="*/ 3335337 w 3968750"/>
              <a:gd name="csY103" fmla="*/ 2743200 h 2849563"/>
              <a:gd name="csX104" fmla="*/ 3363913 w 3968750"/>
              <a:gd name="csY104" fmla="*/ 2647950 h 2849563"/>
              <a:gd name="csX105" fmla="*/ 3487738 w 3968750"/>
              <a:gd name="csY105" fmla="*/ 2524124 h 2849563"/>
              <a:gd name="csX106" fmla="*/ 3792538 w 3968750"/>
              <a:gd name="csY10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44588 w 3968750"/>
              <a:gd name="csY56" fmla="*/ 2028825 h 2849563"/>
              <a:gd name="csX57" fmla="*/ 1101725 w 3968750"/>
              <a:gd name="csY57" fmla="*/ 1595437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101725 w 3968750"/>
              <a:gd name="csY57" fmla="*/ 1595437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331913 w 3968750"/>
              <a:gd name="csY59" fmla="*/ 1216025 h 2849563"/>
              <a:gd name="csX60" fmla="*/ 1147763 w 3968750"/>
              <a:gd name="csY60" fmla="*/ 1046163 h 2849563"/>
              <a:gd name="csX61" fmla="*/ 1252538 w 3968750"/>
              <a:gd name="csY61" fmla="*/ 862013 h 2849563"/>
              <a:gd name="csX62" fmla="*/ 1263650 w 3968750"/>
              <a:gd name="csY62" fmla="*/ 628649 h 2849563"/>
              <a:gd name="csX63" fmla="*/ 1025525 w 3968750"/>
              <a:gd name="csY63" fmla="*/ 776288 h 2849563"/>
              <a:gd name="csX64" fmla="*/ 806450 w 3968750"/>
              <a:gd name="csY64" fmla="*/ 746125 h 2849563"/>
              <a:gd name="csX65" fmla="*/ 641350 w 3968750"/>
              <a:gd name="csY65" fmla="*/ 679449 h 2849563"/>
              <a:gd name="csX66" fmla="*/ 611188 w 3968750"/>
              <a:gd name="csY66" fmla="*/ 976313 h 2849563"/>
              <a:gd name="csX67" fmla="*/ 320675 w 3968750"/>
              <a:gd name="csY67" fmla="*/ 1185863 h 2849563"/>
              <a:gd name="csX68" fmla="*/ 381000 w 3968750"/>
              <a:gd name="csY68" fmla="*/ 1295399 h 2849563"/>
              <a:gd name="csX69" fmla="*/ 622300 w 3968750"/>
              <a:gd name="csY69" fmla="*/ 1339849 h 2849563"/>
              <a:gd name="csX70" fmla="*/ 539750 w 3968750"/>
              <a:gd name="csY70" fmla="*/ 1530349 h 2849563"/>
              <a:gd name="csX71" fmla="*/ 104775 w 3968750"/>
              <a:gd name="csY71" fmla="*/ 1571625 h 2849563"/>
              <a:gd name="csX72" fmla="*/ 0 w 3968750"/>
              <a:gd name="csY72" fmla="*/ 1893887 h 2849563"/>
              <a:gd name="csX73" fmla="*/ 322263 w 3968750"/>
              <a:gd name="csY73" fmla="*/ 1854200 h 2849563"/>
              <a:gd name="csX74" fmla="*/ 687388 w 3968750"/>
              <a:gd name="csY74" fmla="*/ 1743075 h 2849563"/>
              <a:gd name="csX75" fmla="*/ 649288 w 3968750"/>
              <a:gd name="csY75" fmla="*/ 1966912 h 2849563"/>
              <a:gd name="csX76" fmla="*/ 354013 w 3968750"/>
              <a:gd name="csY76" fmla="*/ 2166938 h 2849563"/>
              <a:gd name="csX77" fmla="*/ 149225 w 3968750"/>
              <a:gd name="csY77" fmla="*/ 2476500 h 2849563"/>
              <a:gd name="csX78" fmla="*/ 149225 w 3968750"/>
              <a:gd name="csY78" fmla="*/ 2619375 h 2849563"/>
              <a:gd name="csX79" fmla="*/ 196850 w 3968750"/>
              <a:gd name="csY79" fmla="*/ 2676525 h 2849563"/>
              <a:gd name="csX80" fmla="*/ 268288 w 3968750"/>
              <a:gd name="csY80" fmla="*/ 2595563 h 2849563"/>
              <a:gd name="csX81" fmla="*/ 363538 w 3968750"/>
              <a:gd name="csY81" fmla="*/ 2552700 h 2849563"/>
              <a:gd name="csX82" fmla="*/ 511175 w 3968750"/>
              <a:gd name="csY82" fmla="*/ 2543176 h 2849563"/>
              <a:gd name="csX83" fmla="*/ 630238 w 3968750"/>
              <a:gd name="csY83" fmla="*/ 2462213 h 2849563"/>
              <a:gd name="csX84" fmla="*/ 773112 w 3968750"/>
              <a:gd name="csY84" fmla="*/ 2443163 h 2849563"/>
              <a:gd name="csX85" fmla="*/ 854075 w 3968750"/>
              <a:gd name="csY85" fmla="*/ 2457450 h 2849563"/>
              <a:gd name="csX86" fmla="*/ 1025525 w 3968750"/>
              <a:gd name="csY86" fmla="*/ 2495550 h 2849563"/>
              <a:gd name="csX87" fmla="*/ 1116013 w 3968750"/>
              <a:gd name="csY87" fmla="*/ 2486025 h 2849563"/>
              <a:gd name="csX88" fmla="*/ 1325562 w 3968750"/>
              <a:gd name="csY88" fmla="*/ 2514600 h 2849563"/>
              <a:gd name="csX89" fmla="*/ 1476375 w 3968750"/>
              <a:gd name="csY89" fmla="*/ 2527300 h 2849563"/>
              <a:gd name="csX90" fmla="*/ 1600201 w 3968750"/>
              <a:gd name="csY90" fmla="*/ 2635250 h 2849563"/>
              <a:gd name="csX91" fmla="*/ 1844676 w 3968750"/>
              <a:gd name="csY91" fmla="*/ 2727326 h 2849563"/>
              <a:gd name="csX92" fmla="*/ 2055813 w 3968750"/>
              <a:gd name="csY92" fmla="*/ 2679700 h 2849563"/>
              <a:gd name="csX93" fmla="*/ 2105025 w 3968750"/>
              <a:gd name="csY93" fmla="*/ 2451100 h 2849563"/>
              <a:gd name="csX94" fmla="*/ 2246313 w 3968750"/>
              <a:gd name="csY94" fmla="*/ 2454275 h 2849563"/>
              <a:gd name="csX95" fmla="*/ 2278063 w 3968750"/>
              <a:gd name="csY95" fmla="*/ 2566988 h 2849563"/>
              <a:gd name="csX96" fmla="*/ 2254250 w 3968750"/>
              <a:gd name="csY96" fmla="*/ 2647950 h 2849563"/>
              <a:gd name="csX97" fmla="*/ 2292350 w 3968750"/>
              <a:gd name="csY97" fmla="*/ 2709863 h 2849563"/>
              <a:gd name="csX98" fmla="*/ 2408238 w 3968750"/>
              <a:gd name="csY98" fmla="*/ 2849563 h 2849563"/>
              <a:gd name="csX99" fmla="*/ 2714625 w 3968750"/>
              <a:gd name="csY99" fmla="*/ 2816224 h 2849563"/>
              <a:gd name="csX100" fmla="*/ 2798763 w 3968750"/>
              <a:gd name="csY100" fmla="*/ 2703512 h 2849563"/>
              <a:gd name="csX101" fmla="*/ 2566988 w 3968750"/>
              <a:gd name="csY101" fmla="*/ 2525713 h 2849563"/>
              <a:gd name="csX102" fmla="*/ 2728912 w 3968750"/>
              <a:gd name="csY102" fmla="*/ 2359024 h 2849563"/>
              <a:gd name="csX103" fmla="*/ 3006725 w 3968750"/>
              <a:gd name="csY103" fmla="*/ 2552700 h 2849563"/>
              <a:gd name="csX104" fmla="*/ 3335337 w 3968750"/>
              <a:gd name="csY104" fmla="*/ 2743200 h 2849563"/>
              <a:gd name="csX105" fmla="*/ 3363913 w 3968750"/>
              <a:gd name="csY105" fmla="*/ 2647950 h 2849563"/>
              <a:gd name="csX106" fmla="*/ 3487738 w 3968750"/>
              <a:gd name="csY106" fmla="*/ 2524124 h 2849563"/>
              <a:gd name="csX107" fmla="*/ 3792538 w 3968750"/>
              <a:gd name="csY10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577975 w 3968750"/>
              <a:gd name="csY59" fmla="*/ 114300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65275 w 3968750"/>
              <a:gd name="csY58" fmla="*/ 1146175 h 2849563"/>
              <a:gd name="csX59" fmla="*/ 1468437 w 3968750"/>
              <a:gd name="csY59" fmla="*/ 127635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468437 w 3968750"/>
              <a:gd name="csY59" fmla="*/ 1276350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1766888 w 3968750"/>
              <a:gd name="csY51" fmla="*/ 995363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55725 w 3968750"/>
              <a:gd name="csY58" fmla="*/ 1612900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654174 w 3968750"/>
              <a:gd name="csY59" fmla="*/ 1090613 h 2849563"/>
              <a:gd name="csX60" fmla="*/ 1331913 w 3968750"/>
              <a:gd name="csY60" fmla="*/ 1216025 h 2849563"/>
              <a:gd name="csX61" fmla="*/ 1147763 w 3968750"/>
              <a:gd name="csY61" fmla="*/ 1046163 h 2849563"/>
              <a:gd name="csX62" fmla="*/ 1252538 w 3968750"/>
              <a:gd name="csY62" fmla="*/ 862013 h 2849563"/>
              <a:gd name="csX63" fmla="*/ 1263650 w 3968750"/>
              <a:gd name="csY63" fmla="*/ 628649 h 2849563"/>
              <a:gd name="csX64" fmla="*/ 1025525 w 3968750"/>
              <a:gd name="csY64" fmla="*/ 776288 h 2849563"/>
              <a:gd name="csX65" fmla="*/ 806450 w 3968750"/>
              <a:gd name="csY65" fmla="*/ 746125 h 2849563"/>
              <a:gd name="csX66" fmla="*/ 641350 w 3968750"/>
              <a:gd name="csY66" fmla="*/ 679449 h 2849563"/>
              <a:gd name="csX67" fmla="*/ 611188 w 3968750"/>
              <a:gd name="csY67" fmla="*/ 976313 h 2849563"/>
              <a:gd name="csX68" fmla="*/ 320675 w 3968750"/>
              <a:gd name="csY68" fmla="*/ 1185863 h 2849563"/>
              <a:gd name="csX69" fmla="*/ 381000 w 3968750"/>
              <a:gd name="csY69" fmla="*/ 1295399 h 2849563"/>
              <a:gd name="csX70" fmla="*/ 622300 w 3968750"/>
              <a:gd name="csY70" fmla="*/ 1339849 h 2849563"/>
              <a:gd name="csX71" fmla="*/ 539750 w 3968750"/>
              <a:gd name="csY71" fmla="*/ 1530349 h 2849563"/>
              <a:gd name="csX72" fmla="*/ 104775 w 3968750"/>
              <a:gd name="csY72" fmla="*/ 1571625 h 2849563"/>
              <a:gd name="csX73" fmla="*/ 0 w 3968750"/>
              <a:gd name="csY73" fmla="*/ 1893887 h 2849563"/>
              <a:gd name="csX74" fmla="*/ 322263 w 3968750"/>
              <a:gd name="csY74" fmla="*/ 1854200 h 2849563"/>
              <a:gd name="csX75" fmla="*/ 687388 w 3968750"/>
              <a:gd name="csY75" fmla="*/ 1743075 h 2849563"/>
              <a:gd name="csX76" fmla="*/ 649288 w 3968750"/>
              <a:gd name="csY76" fmla="*/ 1966912 h 2849563"/>
              <a:gd name="csX77" fmla="*/ 354013 w 3968750"/>
              <a:gd name="csY77" fmla="*/ 2166938 h 2849563"/>
              <a:gd name="csX78" fmla="*/ 149225 w 3968750"/>
              <a:gd name="csY78" fmla="*/ 2476500 h 2849563"/>
              <a:gd name="csX79" fmla="*/ 149225 w 3968750"/>
              <a:gd name="csY79" fmla="*/ 2619375 h 2849563"/>
              <a:gd name="csX80" fmla="*/ 196850 w 3968750"/>
              <a:gd name="csY80" fmla="*/ 2676525 h 2849563"/>
              <a:gd name="csX81" fmla="*/ 268288 w 3968750"/>
              <a:gd name="csY81" fmla="*/ 2595563 h 2849563"/>
              <a:gd name="csX82" fmla="*/ 363538 w 3968750"/>
              <a:gd name="csY82" fmla="*/ 2552700 h 2849563"/>
              <a:gd name="csX83" fmla="*/ 511175 w 3968750"/>
              <a:gd name="csY83" fmla="*/ 2543176 h 2849563"/>
              <a:gd name="csX84" fmla="*/ 630238 w 3968750"/>
              <a:gd name="csY84" fmla="*/ 2462213 h 2849563"/>
              <a:gd name="csX85" fmla="*/ 773112 w 3968750"/>
              <a:gd name="csY85" fmla="*/ 2443163 h 2849563"/>
              <a:gd name="csX86" fmla="*/ 854075 w 3968750"/>
              <a:gd name="csY86" fmla="*/ 2457450 h 2849563"/>
              <a:gd name="csX87" fmla="*/ 1025525 w 3968750"/>
              <a:gd name="csY87" fmla="*/ 2495550 h 2849563"/>
              <a:gd name="csX88" fmla="*/ 1116013 w 3968750"/>
              <a:gd name="csY88" fmla="*/ 2486025 h 2849563"/>
              <a:gd name="csX89" fmla="*/ 1325562 w 3968750"/>
              <a:gd name="csY89" fmla="*/ 2514600 h 2849563"/>
              <a:gd name="csX90" fmla="*/ 1476375 w 3968750"/>
              <a:gd name="csY90" fmla="*/ 2527300 h 2849563"/>
              <a:gd name="csX91" fmla="*/ 1600201 w 3968750"/>
              <a:gd name="csY91" fmla="*/ 2635250 h 2849563"/>
              <a:gd name="csX92" fmla="*/ 1844676 w 3968750"/>
              <a:gd name="csY92" fmla="*/ 2727326 h 2849563"/>
              <a:gd name="csX93" fmla="*/ 2055813 w 3968750"/>
              <a:gd name="csY93" fmla="*/ 2679700 h 2849563"/>
              <a:gd name="csX94" fmla="*/ 2105025 w 3968750"/>
              <a:gd name="csY94" fmla="*/ 2451100 h 2849563"/>
              <a:gd name="csX95" fmla="*/ 2246313 w 3968750"/>
              <a:gd name="csY95" fmla="*/ 2454275 h 2849563"/>
              <a:gd name="csX96" fmla="*/ 2278063 w 3968750"/>
              <a:gd name="csY96" fmla="*/ 2566988 h 2849563"/>
              <a:gd name="csX97" fmla="*/ 2254250 w 3968750"/>
              <a:gd name="csY97" fmla="*/ 2647950 h 2849563"/>
              <a:gd name="csX98" fmla="*/ 2292350 w 3968750"/>
              <a:gd name="csY98" fmla="*/ 2709863 h 2849563"/>
              <a:gd name="csX99" fmla="*/ 2408238 w 3968750"/>
              <a:gd name="csY99" fmla="*/ 2849563 h 2849563"/>
              <a:gd name="csX100" fmla="*/ 2714625 w 3968750"/>
              <a:gd name="csY100" fmla="*/ 2816224 h 2849563"/>
              <a:gd name="csX101" fmla="*/ 2798763 w 3968750"/>
              <a:gd name="csY101" fmla="*/ 2703512 h 2849563"/>
              <a:gd name="csX102" fmla="*/ 2566988 w 3968750"/>
              <a:gd name="csY102" fmla="*/ 2525713 h 2849563"/>
              <a:gd name="csX103" fmla="*/ 2728912 w 3968750"/>
              <a:gd name="csY103" fmla="*/ 2359024 h 2849563"/>
              <a:gd name="csX104" fmla="*/ 3006725 w 3968750"/>
              <a:gd name="csY104" fmla="*/ 2552700 h 2849563"/>
              <a:gd name="csX105" fmla="*/ 3335337 w 3968750"/>
              <a:gd name="csY105" fmla="*/ 2743200 h 2849563"/>
              <a:gd name="csX106" fmla="*/ 3363913 w 3968750"/>
              <a:gd name="csY106" fmla="*/ 2647950 h 2849563"/>
              <a:gd name="csX107" fmla="*/ 3487738 w 3968750"/>
              <a:gd name="csY107" fmla="*/ 2524124 h 2849563"/>
              <a:gd name="csX108" fmla="*/ 3792538 w 3968750"/>
              <a:gd name="csY10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368425 w 3968750"/>
              <a:gd name="csY59" fmla="*/ 1585913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739900 w 3968750"/>
              <a:gd name="csY59" fmla="*/ 1243013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54174 w 3968750"/>
              <a:gd name="csY60" fmla="*/ 1090613 h 2849563"/>
              <a:gd name="csX61" fmla="*/ 1331913 w 3968750"/>
              <a:gd name="csY61" fmla="*/ 1216025 h 2849563"/>
              <a:gd name="csX62" fmla="*/ 1147763 w 3968750"/>
              <a:gd name="csY62" fmla="*/ 1046163 h 2849563"/>
              <a:gd name="csX63" fmla="*/ 1252538 w 3968750"/>
              <a:gd name="csY63" fmla="*/ 862013 h 2849563"/>
              <a:gd name="csX64" fmla="*/ 1263650 w 3968750"/>
              <a:gd name="csY64" fmla="*/ 628649 h 2849563"/>
              <a:gd name="csX65" fmla="*/ 1025525 w 3968750"/>
              <a:gd name="csY65" fmla="*/ 776288 h 2849563"/>
              <a:gd name="csX66" fmla="*/ 806450 w 3968750"/>
              <a:gd name="csY66" fmla="*/ 746125 h 2849563"/>
              <a:gd name="csX67" fmla="*/ 641350 w 3968750"/>
              <a:gd name="csY67" fmla="*/ 679449 h 2849563"/>
              <a:gd name="csX68" fmla="*/ 611188 w 3968750"/>
              <a:gd name="csY68" fmla="*/ 976313 h 2849563"/>
              <a:gd name="csX69" fmla="*/ 320675 w 3968750"/>
              <a:gd name="csY69" fmla="*/ 1185863 h 2849563"/>
              <a:gd name="csX70" fmla="*/ 381000 w 3968750"/>
              <a:gd name="csY70" fmla="*/ 1295399 h 2849563"/>
              <a:gd name="csX71" fmla="*/ 622300 w 3968750"/>
              <a:gd name="csY71" fmla="*/ 1339849 h 2849563"/>
              <a:gd name="csX72" fmla="*/ 539750 w 3968750"/>
              <a:gd name="csY72" fmla="*/ 1530349 h 2849563"/>
              <a:gd name="csX73" fmla="*/ 104775 w 3968750"/>
              <a:gd name="csY73" fmla="*/ 1571625 h 2849563"/>
              <a:gd name="csX74" fmla="*/ 0 w 3968750"/>
              <a:gd name="csY74" fmla="*/ 1893887 h 2849563"/>
              <a:gd name="csX75" fmla="*/ 322263 w 3968750"/>
              <a:gd name="csY75" fmla="*/ 1854200 h 2849563"/>
              <a:gd name="csX76" fmla="*/ 687388 w 3968750"/>
              <a:gd name="csY76" fmla="*/ 1743075 h 2849563"/>
              <a:gd name="csX77" fmla="*/ 649288 w 3968750"/>
              <a:gd name="csY77" fmla="*/ 1966912 h 2849563"/>
              <a:gd name="csX78" fmla="*/ 354013 w 3968750"/>
              <a:gd name="csY78" fmla="*/ 2166938 h 2849563"/>
              <a:gd name="csX79" fmla="*/ 149225 w 3968750"/>
              <a:gd name="csY79" fmla="*/ 2476500 h 2849563"/>
              <a:gd name="csX80" fmla="*/ 149225 w 3968750"/>
              <a:gd name="csY80" fmla="*/ 2619375 h 2849563"/>
              <a:gd name="csX81" fmla="*/ 196850 w 3968750"/>
              <a:gd name="csY81" fmla="*/ 2676525 h 2849563"/>
              <a:gd name="csX82" fmla="*/ 268288 w 3968750"/>
              <a:gd name="csY82" fmla="*/ 2595563 h 2849563"/>
              <a:gd name="csX83" fmla="*/ 363538 w 3968750"/>
              <a:gd name="csY83" fmla="*/ 2552700 h 2849563"/>
              <a:gd name="csX84" fmla="*/ 511175 w 3968750"/>
              <a:gd name="csY84" fmla="*/ 2543176 h 2849563"/>
              <a:gd name="csX85" fmla="*/ 630238 w 3968750"/>
              <a:gd name="csY85" fmla="*/ 2462213 h 2849563"/>
              <a:gd name="csX86" fmla="*/ 773112 w 3968750"/>
              <a:gd name="csY86" fmla="*/ 2443163 h 2849563"/>
              <a:gd name="csX87" fmla="*/ 854075 w 3968750"/>
              <a:gd name="csY87" fmla="*/ 2457450 h 2849563"/>
              <a:gd name="csX88" fmla="*/ 1025525 w 3968750"/>
              <a:gd name="csY88" fmla="*/ 2495550 h 2849563"/>
              <a:gd name="csX89" fmla="*/ 1116013 w 3968750"/>
              <a:gd name="csY89" fmla="*/ 2486025 h 2849563"/>
              <a:gd name="csX90" fmla="*/ 1325562 w 3968750"/>
              <a:gd name="csY90" fmla="*/ 2514600 h 2849563"/>
              <a:gd name="csX91" fmla="*/ 1476375 w 3968750"/>
              <a:gd name="csY91" fmla="*/ 2527300 h 2849563"/>
              <a:gd name="csX92" fmla="*/ 1600201 w 3968750"/>
              <a:gd name="csY92" fmla="*/ 2635250 h 2849563"/>
              <a:gd name="csX93" fmla="*/ 1844676 w 3968750"/>
              <a:gd name="csY93" fmla="*/ 2727326 h 2849563"/>
              <a:gd name="csX94" fmla="*/ 2055813 w 3968750"/>
              <a:gd name="csY94" fmla="*/ 2679700 h 2849563"/>
              <a:gd name="csX95" fmla="*/ 2105025 w 3968750"/>
              <a:gd name="csY95" fmla="*/ 2451100 h 2849563"/>
              <a:gd name="csX96" fmla="*/ 2246313 w 3968750"/>
              <a:gd name="csY96" fmla="*/ 2454275 h 2849563"/>
              <a:gd name="csX97" fmla="*/ 2278063 w 3968750"/>
              <a:gd name="csY97" fmla="*/ 2566988 h 2849563"/>
              <a:gd name="csX98" fmla="*/ 2254250 w 3968750"/>
              <a:gd name="csY98" fmla="*/ 2647950 h 2849563"/>
              <a:gd name="csX99" fmla="*/ 2292350 w 3968750"/>
              <a:gd name="csY99" fmla="*/ 2709863 h 2849563"/>
              <a:gd name="csX100" fmla="*/ 2408238 w 3968750"/>
              <a:gd name="csY100" fmla="*/ 2849563 h 2849563"/>
              <a:gd name="csX101" fmla="*/ 2714625 w 3968750"/>
              <a:gd name="csY101" fmla="*/ 2816224 h 2849563"/>
              <a:gd name="csX102" fmla="*/ 2798763 w 3968750"/>
              <a:gd name="csY102" fmla="*/ 2703512 h 2849563"/>
              <a:gd name="csX103" fmla="*/ 2566988 w 3968750"/>
              <a:gd name="csY103" fmla="*/ 2525713 h 2849563"/>
              <a:gd name="csX104" fmla="*/ 2728912 w 3968750"/>
              <a:gd name="csY104" fmla="*/ 2359024 h 2849563"/>
              <a:gd name="csX105" fmla="*/ 3006725 w 3968750"/>
              <a:gd name="csY105" fmla="*/ 2552700 h 2849563"/>
              <a:gd name="csX106" fmla="*/ 3335337 w 3968750"/>
              <a:gd name="csY106" fmla="*/ 2743200 h 2849563"/>
              <a:gd name="csX107" fmla="*/ 3363913 w 3968750"/>
              <a:gd name="csY107" fmla="*/ 2647950 h 2849563"/>
              <a:gd name="csX108" fmla="*/ 3487738 w 3968750"/>
              <a:gd name="csY108" fmla="*/ 2524124 h 2849563"/>
              <a:gd name="csX109" fmla="*/ 3792538 w 3968750"/>
              <a:gd name="csY10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11338 w 3968750"/>
              <a:gd name="csY60" fmla="*/ 1128713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706563 w 3968750"/>
              <a:gd name="csY60" fmla="*/ 1012032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89894 w 3968750"/>
              <a:gd name="csY60" fmla="*/ 1012032 h 2849563"/>
              <a:gd name="csX61" fmla="*/ 1654174 w 3968750"/>
              <a:gd name="csY61" fmla="*/ 1090613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689894 w 3968750"/>
              <a:gd name="csY60" fmla="*/ 1012032 h 2849563"/>
              <a:gd name="csX61" fmla="*/ 1616074 w 3968750"/>
              <a:gd name="csY61" fmla="*/ 1114425 h 2849563"/>
              <a:gd name="csX62" fmla="*/ 1331913 w 3968750"/>
              <a:gd name="csY62" fmla="*/ 1216025 h 2849563"/>
              <a:gd name="csX63" fmla="*/ 1147763 w 3968750"/>
              <a:gd name="csY63" fmla="*/ 1046163 h 2849563"/>
              <a:gd name="csX64" fmla="*/ 1252538 w 3968750"/>
              <a:gd name="csY64" fmla="*/ 862013 h 2849563"/>
              <a:gd name="csX65" fmla="*/ 1263650 w 3968750"/>
              <a:gd name="csY65" fmla="*/ 628649 h 2849563"/>
              <a:gd name="csX66" fmla="*/ 1025525 w 3968750"/>
              <a:gd name="csY66" fmla="*/ 776288 h 2849563"/>
              <a:gd name="csX67" fmla="*/ 806450 w 3968750"/>
              <a:gd name="csY67" fmla="*/ 746125 h 2849563"/>
              <a:gd name="csX68" fmla="*/ 641350 w 3968750"/>
              <a:gd name="csY68" fmla="*/ 679449 h 2849563"/>
              <a:gd name="csX69" fmla="*/ 611188 w 3968750"/>
              <a:gd name="csY69" fmla="*/ 976313 h 2849563"/>
              <a:gd name="csX70" fmla="*/ 320675 w 3968750"/>
              <a:gd name="csY70" fmla="*/ 1185863 h 2849563"/>
              <a:gd name="csX71" fmla="*/ 381000 w 3968750"/>
              <a:gd name="csY71" fmla="*/ 1295399 h 2849563"/>
              <a:gd name="csX72" fmla="*/ 622300 w 3968750"/>
              <a:gd name="csY72" fmla="*/ 1339849 h 2849563"/>
              <a:gd name="csX73" fmla="*/ 539750 w 3968750"/>
              <a:gd name="csY73" fmla="*/ 1530349 h 2849563"/>
              <a:gd name="csX74" fmla="*/ 104775 w 3968750"/>
              <a:gd name="csY74" fmla="*/ 1571625 h 2849563"/>
              <a:gd name="csX75" fmla="*/ 0 w 3968750"/>
              <a:gd name="csY75" fmla="*/ 1893887 h 2849563"/>
              <a:gd name="csX76" fmla="*/ 322263 w 3968750"/>
              <a:gd name="csY76" fmla="*/ 1854200 h 2849563"/>
              <a:gd name="csX77" fmla="*/ 687388 w 3968750"/>
              <a:gd name="csY77" fmla="*/ 1743075 h 2849563"/>
              <a:gd name="csX78" fmla="*/ 649288 w 3968750"/>
              <a:gd name="csY78" fmla="*/ 1966912 h 2849563"/>
              <a:gd name="csX79" fmla="*/ 354013 w 3968750"/>
              <a:gd name="csY79" fmla="*/ 2166938 h 2849563"/>
              <a:gd name="csX80" fmla="*/ 149225 w 3968750"/>
              <a:gd name="csY80" fmla="*/ 2476500 h 2849563"/>
              <a:gd name="csX81" fmla="*/ 149225 w 3968750"/>
              <a:gd name="csY81" fmla="*/ 2619375 h 2849563"/>
              <a:gd name="csX82" fmla="*/ 196850 w 3968750"/>
              <a:gd name="csY82" fmla="*/ 2676525 h 2849563"/>
              <a:gd name="csX83" fmla="*/ 268288 w 3968750"/>
              <a:gd name="csY83" fmla="*/ 2595563 h 2849563"/>
              <a:gd name="csX84" fmla="*/ 363538 w 3968750"/>
              <a:gd name="csY84" fmla="*/ 2552700 h 2849563"/>
              <a:gd name="csX85" fmla="*/ 511175 w 3968750"/>
              <a:gd name="csY85" fmla="*/ 2543176 h 2849563"/>
              <a:gd name="csX86" fmla="*/ 630238 w 3968750"/>
              <a:gd name="csY86" fmla="*/ 2462213 h 2849563"/>
              <a:gd name="csX87" fmla="*/ 773112 w 3968750"/>
              <a:gd name="csY87" fmla="*/ 2443163 h 2849563"/>
              <a:gd name="csX88" fmla="*/ 854075 w 3968750"/>
              <a:gd name="csY88" fmla="*/ 2457450 h 2849563"/>
              <a:gd name="csX89" fmla="*/ 1025525 w 3968750"/>
              <a:gd name="csY89" fmla="*/ 2495550 h 2849563"/>
              <a:gd name="csX90" fmla="*/ 1116013 w 3968750"/>
              <a:gd name="csY90" fmla="*/ 2486025 h 2849563"/>
              <a:gd name="csX91" fmla="*/ 1325562 w 3968750"/>
              <a:gd name="csY91" fmla="*/ 2514600 h 2849563"/>
              <a:gd name="csX92" fmla="*/ 1476375 w 3968750"/>
              <a:gd name="csY92" fmla="*/ 2527300 h 2849563"/>
              <a:gd name="csX93" fmla="*/ 1600201 w 3968750"/>
              <a:gd name="csY93" fmla="*/ 2635250 h 2849563"/>
              <a:gd name="csX94" fmla="*/ 1844676 w 3968750"/>
              <a:gd name="csY94" fmla="*/ 2727326 h 2849563"/>
              <a:gd name="csX95" fmla="*/ 2055813 w 3968750"/>
              <a:gd name="csY95" fmla="*/ 2679700 h 2849563"/>
              <a:gd name="csX96" fmla="*/ 2105025 w 3968750"/>
              <a:gd name="csY96" fmla="*/ 2451100 h 2849563"/>
              <a:gd name="csX97" fmla="*/ 2246313 w 3968750"/>
              <a:gd name="csY97" fmla="*/ 2454275 h 2849563"/>
              <a:gd name="csX98" fmla="*/ 2278063 w 3968750"/>
              <a:gd name="csY98" fmla="*/ 2566988 h 2849563"/>
              <a:gd name="csX99" fmla="*/ 2254250 w 3968750"/>
              <a:gd name="csY99" fmla="*/ 2647950 h 2849563"/>
              <a:gd name="csX100" fmla="*/ 2292350 w 3968750"/>
              <a:gd name="csY100" fmla="*/ 2709863 h 2849563"/>
              <a:gd name="csX101" fmla="*/ 2408238 w 3968750"/>
              <a:gd name="csY101" fmla="*/ 2849563 h 2849563"/>
              <a:gd name="csX102" fmla="*/ 2714625 w 3968750"/>
              <a:gd name="csY102" fmla="*/ 2816224 h 2849563"/>
              <a:gd name="csX103" fmla="*/ 2798763 w 3968750"/>
              <a:gd name="csY103" fmla="*/ 2703512 h 2849563"/>
              <a:gd name="csX104" fmla="*/ 2566988 w 3968750"/>
              <a:gd name="csY104" fmla="*/ 2525713 h 2849563"/>
              <a:gd name="csX105" fmla="*/ 2728912 w 3968750"/>
              <a:gd name="csY105" fmla="*/ 2359024 h 2849563"/>
              <a:gd name="csX106" fmla="*/ 3006725 w 3968750"/>
              <a:gd name="csY106" fmla="*/ 2552700 h 2849563"/>
              <a:gd name="csX107" fmla="*/ 3335337 w 3968750"/>
              <a:gd name="csY107" fmla="*/ 2743200 h 2849563"/>
              <a:gd name="csX108" fmla="*/ 3363913 w 3968750"/>
              <a:gd name="csY108" fmla="*/ 2647950 h 2849563"/>
              <a:gd name="csX109" fmla="*/ 3487738 w 3968750"/>
              <a:gd name="csY109" fmla="*/ 2524124 h 2849563"/>
              <a:gd name="csX110" fmla="*/ 3792538 w 3968750"/>
              <a:gd name="csY11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792288 w 3968750"/>
              <a:gd name="csY60" fmla="*/ 1131094 h 2849563"/>
              <a:gd name="csX61" fmla="*/ 1689894 w 3968750"/>
              <a:gd name="csY61" fmla="*/ 1012032 h 2849563"/>
              <a:gd name="csX62" fmla="*/ 1616074 w 3968750"/>
              <a:gd name="csY62" fmla="*/ 1114425 h 2849563"/>
              <a:gd name="csX63" fmla="*/ 1331913 w 3968750"/>
              <a:gd name="csY63" fmla="*/ 1216025 h 2849563"/>
              <a:gd name="csX64" fmla="*/ 1147763 w 3968750"/>
              <a:gd name="csY64" fmla="*/ 1046163 h 2849563"/>
              <a:gd name="csX65" fmla="*/ 1252538 w 3968750"/>
              <a:gd name="csY65" fmla="*/ 862013 h 2849563"/>
              <a:gd name="csX66" fmla="*/ 1263650 w 3968750"/>
              <a:gd name="csY66" fmla="*/ 628649 h 2849563"/>
              <a:gd name="csX67" fmla="*/ 1025525 w 3968750"/>
              <a:gd name="csY67" fmla="*/ 776288 h 2849563"/>
              <a:gd name="csX68" fmla="*/ 806450 w 3968750"/>
              <a:gd name="csY68" fmla="*/ 746125 h 2849563"/>
              <a:gd name="csX69" fmla="*/ 641350 w 3968750"/>
              <a:gd name="csY69" fmla="*/ 679449 h 2849563"/>
              <a:gd name="csX70" fmla="*/ 611188 w 3968750"/>
              <a:gd name="csY70" fmla="*/ 976313 h 2849563"/>
              <a:gd name="csX71" fmla="*/ 320675 w 3968750"/>
              <a:gd name="csY71" fmla="*/ 1185863 h 2849563"/>
              <a:gd name="csX72" fmla="*/ 381000 w 3968750"/>
              <a:gd name="csY72" fmla="*/ 1295399 h 2849563"/>
              <a:gd name="csX73" fmla="*/ 622300 w 3968750"/>
              <a:gd name="csY73" fmla="*/ 1339849 h 2849563"/>
              <a:gd name="csX74" fmla="*/ 539750 w 3968750"/>
              <a:gd name="csY74" fmla="*/ 1530349 h 2849563"/>
              <a:gd name="csX75" fmla="*/ 104775 w 3968750"/>
              <a:gd name="csY75" fmla="*/ 1571625 h 2849563"/>
              <a:gd name="csX76" fmla="*/ 0 w 3968750"/>
              <a:gd name="csY76" fmla="*/ 1893887 h 2849563"/>
              <a:gd name="csX77" fmla="*/ 322263 w 3968750"/>
              <a:gd name="csY77" fmla="*/ 1854200 h 2849563"/>
              <a:gd name="csX78" fmla="*/ 687388 w 3968750"/>
              <a:gd name="csY78" fmla="*/ 1743075 h 2849563"/>
              <a:gd name="csX79" fmla="*/ 649288 w 3968750"/>
              <a:gd name="csY79" fmla="*/ 1966912 h 2849563"/>
              <a:gd name="csX80" fmla="*/ 354013 w 3968750"/>
              <a:gd name="csY80" fmla="*/ 2166938 h 2849563"/>
              <a:gd name="csX81" fmla="*/ 149225 w 3968750"/>
              <a:gd name="csY81" fmla="*/ 2476500 h 2849563"/>
              <a:gd name="csX82" fmla="*/ 149225 w 3968750"/>
              <a:gd name="csY82" fmla="*/ 2619375 h 2849563"/>
              <a:gd name="csX83" fmla="*/ 196850 w 3968750"/>
              <a:gd name="csY83" fmla="*/ 2676525 h 2849563"/>
              <a:gd name="csX84" fmla="*/ 268288 w 3968750"/>
              <a:gd name="csY84" fmla="*/ 2595563 h 2849563"/>
              <a:gd name="csX85" fmla="*/ 363538 w 3968750"/>
              <a:gd name="csY85" fmla="*/ 2552700 h 2849563"/>
              <a:gd name="csX86" fmla="*/ 511175 w 3968750"/>
              <a:gd name="csY86" fmla="*/ 2543176 h 2849563"/>
              <a:gd name="csX87" fmla="*/ 630238 w 3968750"/>
              <a:gd name="csY87" fmla="*/ 2462213 h 2849563"/>
              <a:gd name="csX88" fmla="*/ 773112 w 3968750"/>
              <a:gd name="csY88" fmla="*/ 2443163 h 2849563"/>
              <a:gd name="csX89" fmla="*/ 854075 w 3968750"/>
              <a:gd name="csY89" fmla="*/ 2457450 h 2849563"/>
              <a:gd name="csX90" fmla="*/ 1025525 w 3968750"/>
              <a:gd name="csY90" fmla="*/ 2495550 h 2849563"/>
              <a:gd name="csX91" fmla="*/ 1116013 w 3968750"/>
              <a:gd name="csY91" fmla="*/ 2486025 h 2849563"/>
              <a:gd name="csX92" fmla="*/ 1325562 w 3968750"/>
              <a:gd name="csY92" fmla="*/ 2514600 h 2849563"/>
              <a:gd name="csX93" fmla="*/ 1476375 w 3968750"/>
              <a:gd name="csY93" fmla="*/ 2527300 h 2849563"/>
              <a:gd name="csX94" fmla="*/ 1600201 w 3968750"/>
              <a:gd name="csY94" fmla="*/ 2635250 h 2849563"/>
              <a:gd name="csX95" fmla="*/ 1844676 w 3968750"/>
              <a:gd name="csY95" fmla="*/ 2727326 h 2849563"/>
              <a:gd name="csX96" fmla="*/ 2055813 w 3968750"/>
              <a:gd name="csY96" fmla="*/ 2679700 h 2849563"/>
              <a:gd name="csX97" fmla="*/ 2105025 w 3968750"/>
              <a:gd name="csY97" fmla="*/ 2451100 h 2849563"/>
              <a:gd name="csX98" fmla="*/ 2246313 w 3968750"/>
              <a:gd name="csY98" fmla="*/ 2454275 h 2849563"/>
              <a:gd name="csX99" fmla="*/ 2278063 w 3968750"/>
              <a:gd name="csY99" fmla="*/ 2566988 h 2849563"/>
              <a:gd name="csX100" fmla="*/ 2254250 w 3968750"/>
              <a:gd name="csY100" fmla="*/ 2647950 h 2849563"/>
              <a:gd name="csX101" fmla="*/ 2292350 w 3968750"/>
              <a:gd name="csY101" fmla="*/ 2709863 h 2849563"/>
              <a:gd name="csX102" fmla="*/ 2408238 w 3968750"/>
              <a:gd name="csY102" fmla="*/ 2849563 h 2849563"/>
              <a:gd name="csX103" fmla="*/ 2714625 w 3968750"/>
              <a:gd name="csY103" fmla="*/ 2816224 h 2849563"/>
              <a:gd name="csX104" fmla="*/ 2798763 w 3968750"/>
              <a:gd name="csY104" fmla="*/ 2703512 h 2849563"/>
              <a:gd name="csX105" fmla="*/ 2566988 w 3968750"/>
              <a:gd name="csY105" fmla="*/ 2525713 h 2849563"/>
              <a:gd name="csX106" fmla="*/ 2728912 w 3968750"/>
              <a:gd name="csY106" fmla="*/ 2359024 h 2849563"/>
              <a:gd name="csX107" fmla="*/ 3006725 w 3968750"/>
              <a:gd name="csY107" fmla="*/ 2552700 h 2849563"/>
              <a:gd name="csX108" fmla="*/ 3335337 w 3968750"/>
              <a:gd name="csY108" fmla="*/ 2743200 h 2849563"/>
              <a:gd name="csX109" fmla="*/ 3363913 w 3968750"/>
              <a:gd name="csY109" fmla="*/ 2647950 h 2849563"/>
              <a:gd name="csX110" fmla="*/ 3487738 w 3968750"/>
              <a:gd name="csY110" fmla="*/ 2524124 h 2849563"/>
              <a:gd name="csX111" fmla="*/ 3792538 w 3968750"/>
              <a:gd name="csY11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87538 w 3968750"/>
              <a:gd name="csY60" fmla="*/ 1007269 h 2849563"/>
              <a:gd name="csX61" fmla="*/ 1689894 w 3968750"/>
              <a:gd name="csY61" fmla="*/ 1012032 h 2849563"/>
              <a:gd name="csX62" fmla="*/ 1616074 w 3968750"/>
              <a:gd name="csY62" fmla="*/ 1114425 h 2849563"/>
              <a:gd name="csX63" fmla="*/ 1331913 w 3968750"/>
              <a:gd name="csY63" fmla="*/ 1216025 h 2849563"/>
              <a:gd name="csX64" fmla="*/ 1147763 w 3968750"/>
              <a:gd name="csY64" fmla="*/ 1046163 h 2849563"/>
              <a:gd name="csX65" fmla="*/ 1252538 w 3968750"/>
              <a:gd name="csY65" fmla="*/ 862013 h 2849563"/>
              <a:gd name="csX66" fmla="*/ 1263650 w 3968750"/>
              <a:gd name="csY66" fmla="*/ 628649 h 2849563"/>
              <a:gd name="csX67" fmla="*/ 1025525 w 3968750"/>
              <a:gd name="csY67" fmla="*/ 776288 h 2849563"/>
              <a:gd name="csX68" fmla="*/ 806450 w 3968750"/>
              <a:gd name="csY68" fmla="*/ 746125 h 2849563"/>
              <a:gd name="csX69" fmla="*/ 641350 w 3968750"/>
              <a:gd name="csY69" fmla="*/ 679449 h 2849563"/>
              <a:gd name="csX70" fmla="*/ 611188 w 3968750"/>
              <a:gd name="csY70" fmla="*/ 976313 h 2849563"/>
              <a:gd name="csX71" fmla="*/ 320675 w 3968750"/>
              <a:gd name="csY71" fmla="*/ 1185863 h 2849563"/>
              <a:gd name="csX72" fmla="*/ 381000 w 3968750"/>
              <a:gd name="csY72" fmla="*/ 1295399 h 2849563"/>
              <a:gd name="csX73" fmla="*/ 622300 w 3968750"/>
              <a:gd name="csY73" fmla="*/ 1339849 h 2849563"/>
              <a:gd name="csX74" fmla="*/ 539750 w 3968750"/>
              <a:gd name="csY74" fmla="*/ 1530349 h 2849563"/>
              <a:gd name="csX75" fmla="*/ 104775 w 3968750"/>
              <a:gd name="csY75" fmla="*/ 1571625 h 2849563"/>
              <a:gd name="csX76" fmla="*/ 0 w 3968750"/>
              <a:gd name="csY76" fmla="*/ 1893887 h 2849563"/>
              <a:gd name="csX77" fmla="*/ 322263 w 3968750"/>
              <a:gd name="csY77" fmla="*/ 1854200 h 2849563"/>
              <a:gd name="csX78" fmla="*/ 687388 w 3968750"/>
              <a:gd name="csY78" fmla="*/ 1743075 h 2849563"/>
              <a:gd name="csX79" fmla="*/ 649288 w 3968750"/>
              <a:gd name="csY79" fmla="*/ 1966912 h 2849563"/>
              <a:gd name="csX80" fmla="*/ 354013 w 3968750"/>
              <a:gd name="csY80" fmla="*/ 2166938 h 2849563"/>
              <a:gd name="csX81" fmla="*/ 149225 w 3968750"/>
              <a:gd name="csY81" fmla="*/ 2476500 h 2849563"/>
              <a:gd name="csX82" fmla="*/ 149225 w 3968750"/>
              <a:gd name="csY82" fmla="*/ 2619375 h 2849563"/>
              <a:gd name="csX83" fmla="*/ 196850 w 3968750"/>
              <a:gd name="csY83" fmla="*/ 2676525 h 2849563"/>
              <a:gd name="csX84" fmla="*/ 268288 w 3968750"/>
              <a:gd name="csY84" fmla="*/ 2595563 h 2849563"/>
              <a:gd name="csX85" fmla="*/ 363538 w 3968750"/>
              <a:gd name="csY85" fmla="*/ 2552700 h 2849563"/>
              <a:gd name="csX86" fmla="*/ 511175 w 3968750"/>
              <a:gd name="csY86" fmla="*/ 2543176 h 2849563"/>
              <a:gd name="csX87" fmla="*/ 630238 w 3968750"/>
              <a:gd name="csY87" fmla="*/ 2462213 h 2849563"/>
              <a:gd name="csX88" fmla="*/ 773112 w 3968750"/>
              <a:gd name="csY88" fmla="*/ 2443163 h 2849563"/>
              <a:gd name="csX89" fmla="*/ 854075 w 3968750"/>
              <a:gd name="csY89" fmla="*/ 2457450 h 2849563"/>
              <a:gd name="csX90" fmla="*/ 1025525 w 3968750"/>
              <a:gd name="csY90" fmla="*/ 2495550 h 2849563"/>
              <a:gd name="csX91" fmla="*/ 1116013 w 3968750"/>
              <a:gd name="csY91" fmla="*/ 2486025 h 2849563"/>
              <a:gd name="csX92" fmla="*/ 1325562 w 3968750"/>
              <a:gd name="csY92" fmla="*/ 2514600 h 2849563"/>
              <a:gd name="csX93" fmla="*/ 1476375 w 3968750"/>
              <a:gd name="csY93" fmla="*/ 2527300 h 2849563"/>
              <a:gd name="csX94" fmla="*/ 1600201 w 3968750"/>
              <a:gd name="csY94" fmla="*/ 2635250 h 2849563"/>
              <a:gd name="csX95" fmla="*/ 1844676 w 3968750"/>
              <a:gd name="csY95" fmla="*/ 2727326 h 2849563"/>
              <a:gd name="csX96" fmla="*/ 2055813 w 3968750"/>
              <a:gd name="csY96" fmla="*/ 2679700 h 2849563"/>
              <a:gd name="csX97" fmla="*/ 2105025 w 3968750"/>
              <a:gd name="csY97" fmla="*/ 2451100 h 2849563"/>
              <a:gd name="csX98" fmla="*/ 2246313 w 3968750"/>
              <a:gd name="csY98" fmla="*/ 2454275 h 2849563"/>
              <a:gd name="csX99" fmla="*/ 2278063 w 3968750"/>
              <a:gd name="csY99" fmla="*/ 2566988 h 2849563"/>
              <a:gd name="csX100" fmla="*/ 2254250 w 3968750"/>
              <a:gd name="csY100" fmla="*/ 2647950 h 2849563"/>
              <a:gd name="csX101" fmla="*/ 2292350 w 3968750"/>
              <a:gd name="csY101" fmla="*/ 2709863 h 2849563"/>
              <a:gd name="csX102" fmla="*/ 2408238 w 3968750"/>
              <a:gd name="csY102" fmla="*/ 2849563 h 2849563"/>
              <a:gd name="csX103" fmla="*/ 2714625 w 3968750"/>
              <a:gd name="csY103" fmla="*/ 2816224 h 2849563"/>
              <a:gd name="csX104" fmla="*/ 2798763 w 3968750"/>
              <a:gd name="csY104" fmla="*/ 2703512 h 2849563"/>
              <a:gd name="csX105" fmla="*/ 2566988 w 3968750"/>
              <a:gd name="csY105" fmla="*/ 2525713 h 2849563"/>
              <a:gd name="csX106" fmla="*/ 2728912 w 3968750"/>
              <a:gd name="csY106" fmla="*/ 2359024 h 2849563"/>
              <a:gd name="csX107" fmla="*/ 3006725 w 3968750"/>
              <a:gd name="csY107" fmla="*/ 2552700 h 2849563"/>
              <a:gd name="csX108" fmla="*/ 3335337 w 3968750"/>
              <a:gd name="csY108" fmla="*/ 2743200 h 2849563"/>
              <a:gd name="csX109" fmla="*/ 3363913 w 3968750"/>
              <a:gd name="csY109" fmla="*/ 2647950 h 2849563"/>
              <a:gd name="csX110" fmla="*/ 3487738 w 3968750"/>
              <a:gd name="csY110" fmla="*/ 2524124 h 2849563"/>
              <a:gd name="csX111" fmla="*/ 3792538 w 3968750"/>
              <a:gd name="csY11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811338 w 3968750"/>
              <a:gd name="csY60" fmla="*/ 1131094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4300 w 3968750"/>
              <a:gd name="csY58" fmla="*/ 1579563 h 2849563"/>
              <a:gd name="csX59" fmla="*/ 1806575 w 3968750"/>
              <a:gd name="csY59" fmla="*/ 1133475 h 2849563"/>
              <a:gd name="csX60" fmla="*/ 1911350 w 3968750"/>
              <a:gd name="csY60" fmla="*/ 1114426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806575 w 3968750"/>
              <a:gd name="csY59" fmla="*/ 1133475 h 2849563"/>
              <a:gd name="csX60" fmla="*/ 1911350 w 3968750"/>
              <a:gd name="csY60" fmla="*/ 1114426 h 2849563"/>
              <a:gd name="csX61" fmla="*/ 1887538 w 3968750"/>
              <a:gd name="csY61" fmla="*/ 1007269 h 2849563"/>
              <a:gd name="csX62" fmla="*/ 1689894 w 3968750"/>
              <a:gd name="csY62" fmla="*/ 1012032 h 2849563"/>
              <a:gd name="csX63" fmla="*/ 1616074 w 3968750"/>
              <a:gd name="csY63" fmla="*/ 1114425 h 2849563"/>
              <a:gd name="csX64" fmla="*/ 1331913 w 3968750"/>
              <a:gd name="csY64" fmla="*/ 1216025 h 2849563"/>
              <a:gd name="csX65" fmla="*/ 1147763 w 3968750"/>
              <a:gd name="csY65" fmla="*/ 1046163 h 2849563"/>
              <a:gd name="csX66" fmla="*/ 1252538 w 3968750"/>
              <a:gd name="csY66" fmla="*/ 862013 h 2849563"/>
              <a:gd name="csX67" fmla="*/ 1263650 w 3968750"/>
              <a:gd name="csY67" fmla="*/ 628649 h 2849563"/>
              <a:gd name="csX68" fmla="*/ 1025525 w 3968750"/>
              <a:gd name="csY68" fmla="*/ 776288 h 2849563"/>
              <a:gd name="csX69" fmla="*/ 806450 w 3968750"/>
              <a:gd name="csY69" fmla="*/ 746125 h 2849563"/>
              <a:gd name="csX70" fmla="*/ 641350 w 3968750"/>
              <a:gd name="csY70" fmla="*/ 679449 h 2849563"/>
              <a:gd name="csX71" fmla="*/ 611188 w 3968750"/>
              <a:gd name="csY71" fmla="*/ 976313 h 2849563"/>
              <a:gd name="csX72" fmla="*/ 320675 w 3968750"/>
              <a:gd name="csY72" fmla="*/ 1185863 h 2849563"/>
              <a:gd name="csX73" fmla="*/ 381000 w 3968750"/>
              <a:gd name="csY73" fmla="*/ 1295399 h 2849563"/>
              <a:gd name="csX74" fmla="*/ 622300 w 3968750"/>
              <a:gd name="csY74" fmla="*/ 1339849 h 2849563"/>
              <a:gd name="csX75" fmla="*/ 539750 w 3968750"/>
              <a:gd name="csY75" fmla="*/ 1530349 h 2849563"/>
              <a:gd name="csX76" fmla="*/ 104775 w 3968750"/>
              <a:gd name="csY76" fmla="*/ 1571625 h 2849563"/>
              <a:gd name="csX77" fmla="*/ 0 w 3968750"/>
              <a:gd name="csY77" fmla="*/ 1893887 h 2849563"/>
              <a:gd name="csX78" fmla="*/ 322263 w 3968750"/>
              <a:gd name="csY78" fmla="*/ 1854200 h 2849563"/>
              <a:gd name="csX79" fmla="*/ 687388 w 3968750"/>
              <a:gd name="csY79" fmla="*/ 1743075 h 2849563"/>
              <a:gd name="csX80" fmla="*/ 649288 w 3968750"/>
              <a:gd name="csY80" fmla="*/ 1966912 h 2849563"/>
              <a:gd name="csX81" fmla="*/ 354013 w 3968750"/>
              <a:gd name="csY81" fmla="*/ 2166938 h 2849563"/>
              <a:gd name="csX82" fmla="*/ 149225 w 3968750"/>
              <a:gd name="csY82" fmla="*/ 2476500 h 2849563"/>
              <a:gd name="csX83" fmla="*/ 149225 w 3968750"/>
              <a:gd name="csY83" fmla="*/ 2619375 h 2849563"/>
              <a:gd name="csX84" fmla="*/ 196850 w 3968750"/>
              <a:gd name="csY84" fmla="*/ 2676525 h 2849563"/>
              <a:gd name="csX85" fmla="*/ 268288 w 3968750"/>
              <a:gd name="csY85" fmla="*/ 2595563 h 2849563"/>
              <a:gd name="csX86" fmla="*/ 363538 w 3968750"/>
              <a:gd name="csY86" fmla="*/ 2552700 h 2849563"/>
              <a:gd name="csX87" fmla="*/ 511175 w 3968750"/>
              <a:gd name="csY87" fmla="*/ 2543176 h 2849563"/>
              <a:gd name="csX88" fmla="*/ 630238 w 3968750"/>
              <a:gd name="csY88" fmla="*/ 2462213 h 2849563"/>
              <a:gd name="csX89" fmla="*/ 773112 w 3968750"/>
              <a:gd name="csY89" fmla="*/ 2443163 h 2849563"/>
              <a:gd name="csX90" fmla="*/ 854075 w 3968750"/>
              <a:gd name="csY90" fmla="*/ 2457450 h 2849563"/>
              <a:gd name="csX91" fmla="*/ 1025525 w 3968750"/>
              <a:gd name="csY91" fmla="*/ 2495550 h 2849563"/>
              <a:gd name="csX92" fmla="*/ 1116013 w 3968750"/>
              <a:gd name="csY92" fmla="*/ 2486025 h 2849563"/>
              <a:gd name="csX93" fmla="*/ 1325562 w 3968750"/>
              <a:gd name="csY93" fmla="*/ 2514600 h 2849563"/>
              <a:gd name="csX94" fmla="*/ 1476375 w 3968750"/>
              <a:gd name="csY94" fmla="*/ 2527300 h 2849563"/>
              <a:gd name="csX95" fmla="*/ 1600201 w 3968750"/>
              <a:gd name="csY95" fmla="*/ 2635250 h 2849563"/>
              <a:gd name="csX96" fmla="*/ 1844676 w 3968750"/>
              <a:gd name="csY96" fmla="*/ 2727326 h 2849563"/>
              <a:gd name="csX97" fmla="*/ 2055813 w 3968750"/>
              <a:gd name="csY97" fmla="*/ 2679700 h 2849563"/>
              <a:gd name="csX98" fmla="*/ 2105025 w 3968750"/>
              <a:gd name="csY98" fmla="*/ 2451100 h 2849563"/>
              <a:gd name="csX99" fmla="*/ 2246313 w 3968750"/>
              <a:gd name="csY99" fmla="*/ 2454275 h 2849563"/>
              <a:gd name="csX100" fmla="*/ 2278063 w 3968750"/>
              <a:gd name="csY100" fmla="*/ 2566988 h 2849563"/>
              <a:gd name="csX101" fmla="*/ 2254250 w 3968750"/>
              <a:gd name="csY101" fmla="*/ 2647950 h 2849563"/>
              <a:gd name="csX102" fmla="*/ 2292350 w 3968750"/>
              <a:gd name="csY102" fmla="*/ 2709863 h 2849563"/>
              <a:gd name="csX103" fmla="*/ 2408238 w 3968750"/>
              <a:gd name="csY103" fmla="*/ 2849563 h 2849563"/>
              <a:gd name="csX104" fmla="*/ 2714625 w 3968750"/>
              <a:gd name="csY104" fmla="*/ 2816224 h 2849563"/>
              <a:gd name="csX105" fmla="*/ 2798763 w 3968750"/>
              <a:gd name="csY105" fmla="*/ 2703512 h 2849563"/>
              <a:gd name="csX106" fmla="*/ 2566988 w 3968750"/>
              <a:gd name="csY106" fmla="*/ 2525713 h 2849563"/>
              <a:gd name="csX107" fmla="*/ 2728912 w 3968750"/>
              <a:gd name="csY107" fmla="*/ 2359024 h 2849563"/>
              <a:gd name="csX108" fmla="*/ 3006725 w 3968750"/>
              <a:gd name="csY108" fmla="*/ 2552700 h 2849563"/>
              <a:gd name="csX109" fmla="*/ 3335337 w 3968750"/>
              <a:gd name="csY109" fmla="*/ 2743200 h 2849563"/>
              <a:gd name="csX110" fmla="*/ 3363913 w 3968750"/>
              <a:gd name="csY110" fmla="*/ 2647950 h 2849563"/>
              <a:gd name="csX111" fmla="*/ 3487738 w 3968750"/>
              <a:gd name="csY111" fmla="*/ 2524124 h 2849563"/>
              <a:gd name="csX112" fmla="*/ 3792538 w 3968750"/>
              <a:gd name="csY11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563688 w 3968750"/>
              <a:gd name="csY59" fmla="*/ 13573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72419 w 3968750"/>
              <a:gd name="csY58" fmla="*/ 1360488 h 2849563"/>
              <a:gd name="csX59" fmla="*/ 1627982 w 3968750"/>
              <a:gd name="csY59" fmla="*/ 13192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03362 w 3968750"/>
              <a:gd name="csY58" fmla="*/ 1353344 h 2849563"/>
              <a:gd name="csX59" fmla="*/ 1627982 w 3968750"/>
              <a:gd name="csY59" fmla="*/ 1319213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503362 w 3968750"/>
              <a:gd name="csY58" fmla="*/ 1353344 h 2849563"/>
              <a:gd name="csX59" fmla="*/ 1589882 w 3968750"/>
              <a:gd name="csY59" fmla="*/ 1364457 h 2849563"/>
              <a:gd name="csX60" fmla="*/ 1806575 w 3968750"/>
              <a:gd name="csY60" fmla="*/ 1133475 h 2849563"/>
              <a:gd name="csX61" fmla="*/ 1911350 w 3968750"/>
              <a:gd name="csY61" fmla="*/ 1114426 h 2849563"/>
              <a:gd name="csX62" fmla="*/ 1887538 w 3968750"/>
              <a:gd name="csY62" fmla="*/ 1007269 h 2849563"/>
              <a:gd name="csX63" fmla="*/ 1689894 w 3968750"/>
              <a:gd name="csY63" fmla="*/ 1012032 h 2849563"/>
              <a:gd name="csX64" fmla="*/ 1616074 w 3968750"/>
              <a:gd name="csY64" fmla="*/ 1114425 h 2849563"/>
              <a:gd name="csX65" fmla="*/ 1331913 w 3968750"/>
              <a:gd name="csY65" fmla="*/ 1216025 h 2849563"/>
              <a:gd name="csX66" fmla="*/ 1147763 w 3968750"/>
              <a:gd name="csY66" fmla="*/ 1046163 h 2849563"/>
              <a:gd name="csX67" fmla="*/ 1252538 w 3968750"/>
              <a:gd name="csY67" fmla="*/ 862013 h 2849563"/>
              <a:gd name="csX68" fmla="*/ 1263650 w 3968750"/>
              <a:gd name="csY68" fmla="*/ 628649 h 2849563"/>
              <a:gd name="csX69" fmla="*/ 1025525 w 3968750"/>
              <a:gd name="csY69" fmla="*/ 776288 h 2849563"/>
              <a:gd name="csX70" fmla="*/ 806450 w 3968750"/>
              <a:gd name="csY70" fmla="*/ 746125 h 2849563"/>
              <a:gd name="csX71" fmla="*/ 641350 w 3968750"/>
              <a:gd name="csY71" fmla="*/ 679449 h 2849563"/>
              <a:gd name="csX72" fmla="*/ 611188 w 3968750"/>
              <a:gd name="csY72" fmla="*/ 976313 h 2849563"/>
              <a:gd name="csX73" fmla="*/ 320675 w 3968750"/>
              <a:gd name="csY73" fmla="*/ 1185863 h 2849563"/>
              <a:gd name="csX74" fmla="*/ 381000 w 3968750"/>
              <a:gd name="csY74" fmla="*/ 1295399 h 2849563"/>
              <a:gd name="csX75" fmla="*/ 622300 w 3968750"/>
              <a:gd name="csY75" fmla="*/ 1339849 h 2849563"/>
              <a:gd name="csX76" fmla="*/ 539750 w 3968750"/>
              <a:gd name="csY76" fmla="*/ 1530349 h 2849563"/>
              <a:gd name="csX77" fmla="*/ 104775 w 3968750"/>
              <a:gd name="csY77" fmla="*/ 1571625 h 2849563"/>
              <a:gd name="csX78" fmla="*/ 0 w 3968750"/>
              <a:gd name="csY78" fmla="*/ 1893887 h 2849563"/>
              <a:gd name="csX79" fmla="*/ 322263 w 3968750"/>
              <a:gd name="csY79" fmla="*/ 1854200 h 2849563"/>
              <a:gd name="csX80" fmla="*/ 687388 w 3968750"/>
              <a:gd name="csY80" fmla="*/ 1743075 h 2849563"/>
              <a:gd name="csX81" fmla="*/ 649288 w 3968750"/>
              <a:gd name="csY81" fmla="*/ 1966912 h 2849563"/>
              <a:gd name="csX82" fmla="*/ 354013 w 3968750"/>
              <a:gd name="csY82" fmla="*/ 2166938 h 2849563"/>
              <a:gd name="csX83" fmla="*/ 149225 w 3968750"/>
              <a:gd name="csY83" fmla="*/ 2476500 h 2849563"/>
              <a:gd name="csX84" fmla="*/ 149225 w 3968750"/>
              <a:gd name="csY84" fmla="*/ 2619375 h 2849563"/>
              <a:gd name="csX85" fmla="*/ 196850 w 3968750"/>
              <a:gd name="csY85" fmla="*/ 2676525 h 2849563"/>
              <a:gd name="csX86" fmla="*/ 268288 w 3968750"/>
              <a:gd name="csY86" fmla="*/ 2595563 h 2849563"/>
              <a:gd name="csX87" fmla="*/ 363538 w 3968750"/>
              <a:gd name="csY87" fmla="*/ 2552700 h 2849563"/>
              <a:gd name="csX88" fmla="*/ 511175 w 3968750"/>
              <a:gd name="csY88" fmla="*/ 2543176 h 2849563"/>
              <a:gd name="csX89" fmla="*/ 630238 w 3968750"/>
              <a:gd name="csY89" fmla="*/ 2462213 h 2849563"/>
              <a:gd name="csX90" fmla="*/ 773112 w 3968750"/>
              <a:gd name="csY90" fmla="*/ 2443163 h 2849563"/>
              <a:gd name="csX91" fmla="*/ 854075 w 3968750"/>
              <a:gd name="csY91" fmla="*/ 2457450 h 2849563"/>
              <a:gd name="csX92" fmla="*/ 1025525 w 3968750"/>
              <a:gd name="csY92" fmla="*/ 2495550 h 2849563"/>
              <a:gd name="csX93" fmla="*/ 1116013 w 3968750"/>
              <a:gd name="csY93" fmla="*/ 2486025 h 2849563"/>
              <a:gd name="csX94" fmla="*/ 1325562 w 3968750"/>
              <a:gd name="csY94" fmla="*/ 2514600 h 2849563"/>
              <a:gd name="csX95" fmla="*/ 1476375 w 3968750"/>
              <a:gd name="csY95" fmla="*/ 2527300 h 2849563"/>
              <a:gd name="csX96" fmla="*/ 1600201 w 3968750"/>
              <a:gd name="csY96" fmla="*/ 2635250 h 2849563"/>
              <a:gd name="csX97" fmla="*/ 1844676 w 3968750"/>
              <a:gd name="csY97" fmla="*/ 2727326 h 2849563"/>
              <a:gd name="csX98" fmla="*/ 2055813 w 3968750"/>
              <a:gd name="csY98" fmla="*/ 2679700 h 2849563"/>
              <a:gd name="csX99" fmla="*/ 2105025 w 3968750"/>
              <a:gd name="csY99" fmla="*/ 2451100 h 2849563"/>
              <a:gd name="csX100" fmla="*/ 2246313 w 3968750"/>
              <a:gd name="csY100" fmla="*/ 2454275 h 2849563"/>
              <a:gd name="csX101" fmla="*/ 2278063 w 3968750"/>
              <a:gd name="csY101" fmla="*/ 2566988 h 2849563"/>
              <a:gd name="csX102" fmla="*/ 2254250 w 3968750"/>
              <a:gd name="csY102" fmla="*/ 2647950 h 2849563"/>
              <a:gd name="csX103" fmla="*/ 2292350 w 3968750"/>
              <a:gd name="csY103" fmla="*/ 2709863 h 2849563"/>
              <a:gd name="csX104" fmla="*/ 2408238 w 3968750"/>
              <a:gd name="csY104" fmla="*/ 2849563 h 2849563"/>
              <a:gd name="csX105" fmla="*/ 2714625 w 3968750"/>
              <a:gd name="csY105" fmla="*/ 2816224 h 2849563"/>
              <a:gd name="csX106" fmla="*/ 2798763 w 3968750"/>
              <a:gd name="csY106" fmla="*/ 2703512 h 2849563"/>
              <a:gd name="csX107" fmla="*/ 2566988 w 3968750"/>
              <a:gd name="csY107" fmla="*/ 2525713 h 2849563"/>
              <a:gd name="csX108" fmla="*/ 2728912 w 3968750"/>
              <a:gd name="csY108" fmla="*/ 2359024 h 2849563"/>
              <a:gd name="csX109" fmla="*/ 3006725 w 3968750"/>
              <a:gd name="csY109" fmla="*/ 2552700 h 2849563"/>
              <a:gd name="csX110" fmla="*/ 3335337 w 3968750"/>
              <a:gd name="csY110" fmla="*/ 2743200 h 2849563"/>
              <a:gd name="csX111" fmla="*/ 3363913 w 3968750"/>
              <a:gd name="csY111" fmla="*/ 2647950 h 2849563"/>
              <a:gd name="csX112" fmla="*/ 3487738 w 3968750"/>
              <a:gd name="csY112" fmla="*/ 2524124 h 2849563"/>
              <a:gd name="csX113" fmla="*/ 3792538 w 3968750"/>
              <a:gd name="csY11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068388 w 3968750"/>
              <a:gd name="csY58" fmla="*/ 1628775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08894 w 3968750"/>
              <a:gd name="csY58" fmla="*/ 1585913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503362 w 3968750"/>
              <a:gd name="csY59" fmla="*/ 1353344 h 2849563"/>
              <a:gd name="csX60" fmla="*/ 1589882 w 3968750"/>
              <a:gd name="csY60" fmla="*/ 1364457 h 2849563"/>
              <a:gd name="csX61" fmla="*/ 1806575 w 3968750"/>
              <a:gd name="csY61" fmla="*/ 1133475 h 2849563"/>
              <a:gd name="csX62" fmla="*/ 1911350 w 3968750"/>
              <a:gd name="csY62" fmla="*/ 1114426 h 2849563"/>
              <a:gd name="csX63" fmla="*/ 1887538 w 3968750"/>
              <a:gd name="csY63" fmla="*/ 1007269 h 2849563"/>
              <a:gd name="csX64" fmla="*/ 1689894 w 3968750"/>
              <a:gd name="csY64" fmla="*/ 1012032 h 2849563"/>
              <a:gd name="csX65" fmla="*/ 1616074 w 3968750"/>
              <a:gd name="csY65" fmla="*/ 1114425 h 2849563"/>
              <a:gd name="csX66" fmla="*/ 1331913 w 3968750"/>
              <a:gd name="csY66" fmla="*/ 1216025 h 2849563"/>
              <a:gd name="csX67" fmla="*/ 1147763 w 3968750"/>
              <a:gd name="csY67" fmla="*/ 1046163 h 2849563"/>
              <a:gd name="csX68" fmla="*/ 1252538 w 3968750"/>
              <a:gd name="csY68" fmla="*/ 862013 h 2849563"/>
              <a:gd name="csX69" fmla="*/ 1263650 w 3968750"/>
              <a:gd name="csY69" fmla="*/ 628649 h 2849563"/>
              <a:gd name="csX70" fmla="*/ 1025525 w 3968750"/>
              <a:gd name="csY70" fmla="*/ 776288 h 2849563"/>
              <a:gd name="csX71" fmla="*/ 806450 w 3968750"/>
              <a:gd name="csY71" fmla="*/ 746125 h 2849563"/>
              <a:gd name="csX72" fmla="*/ 641350 w 3968750"/>
              <a:gd name="csY72" fmla="*/ 679449 h 2849563"/>
              <a:gd name="csX73" fmla="*/ 611188 w 3968750"/>
              <a:gd name="csY73" fmla="*/ 976313 h 2849563"/>
              <a:gd name="csX74" fmla="*/ 320675 w 3968750"/>
              <a:gd name="csY74" fmla="*/ 1185863 h 2849563"/>
              <a:gd name="csX75" fmla="*/ 381000 w 3968750"/>
              <a:gd name="csY75" fmla="*/ 1295399 h 2849563"/>
              <a:gd name="csX76" fmla="*/ 622300 w 3968750"/>
              <a:gd name="csY76" fmla="*/ 1339849 h 2849563"/>
              <a:gd name="csX77" fmla="*/ 539750 w 3968750"/>
              <a:gd name="csY77" fmla="*/ 1530349 h 2849563"/>
              <a:gd name="csX78" fmla="*/ 104775 w 3968750"/>
              <a:gd name="csY78" fmla="*/ 1571625 h 2849563"/>
              <a:gd name="csX79" fmla="*/ 0 w 3968750"/>
              <a:gd name="csY79" fmla="*/ 1893887 h 2849563"/>
              <a:gd name="csX80" fmla="*/ 322263 w 3968750"/>
              <a:gd name="csY80" fmla="*/ 1854200 h 2849563"/>
              <a:gd name="csX81" fmla="*/ 687388 w 3968750"/>
              <a:gd name="csY81" fmla="*/ 1743075 h 2849563"/>
              <a:gd name="csX82" fmla="*/ 649288 w 3968750"/>
              <a:gd name="csY82" fmla="*/ 1966912 h 2849563"/>
              <a:gd name="csX83" fmla="*/ 354013 w 3968750"/>
              <a:gd name="csY83" fmla="*/ 2166938 h 2849563"/>
              <a:gd name="csX84" fmla="*/ 149225 w 3968750"/>
              <a:gd name="csY84" fmla="*/ 2476500 h 2849563"/>
              <a:gd name="csX85" fmla="*/ 149225 w 3968750"/>
              <a:gd name="csY85" fmla="*/ 2619375 h 2849563"/>
              <a:gd name="csX86" fmla="*/ 196850 w 3968750"/>
              <a:gd name="csY86" fmla="*/ 2676525 h 2849563"/>
              <a:gd name="csX87" fmla="*/ 268288 w 3968750"/>
              <a:gd name="csY87" fmla="*/ 2595563 h 2849563"/>
              <a:gd name="csX88" fmla="*/ 363538 w 3968750"/>
              <a:gd name="csY88" fmla="*/ 2552700 h 2849563"/>
              <a:gd name="csX89" fmla="*/ 511175 w 3968750"/>
              <a:gd name="csY89" fmla="*/ 2543176 h 2849563"/>
              <a:gd name="csX90" fmla="*/ 630238 w 3968750"/>
              <a:gd name="csY90" fmla="*/ 2462213 h 2849563"/>
              <a:gd name="csX91" fmla="*/ 773112 w 3968750"/>
              <a:gd name="csY91" fmla="*/ 2443163 h 2849563"/>
              <a:gd name="csX92" fmla="*/ 854075 w 3968750"/>
              <a:gd name="csY92" fmla="*/ 2457450 h 2849563"/>
              <a:gd name="csX93" fmla="*/ 1025525 w 3968750"/>
              <a:gd name="csY93" fmla="*/ 2495550 h 2849563"/>
              <a:gd name="csX94" fmla="*/ 1116013 w 3968750"/>
              <a:gd name="csY94" fmla="*/ 2486025 h 2849563"/>
              <a:gd name="csX95" fmla="*/ 1325562 w 3968750"/>
              <a:gd name="csY95" fmla="*/ 2514600 h 2849563"/>
              <a:gd name="csX96" fmla="*/ 1476375 w 3968750"/>
              <a:gd name="csY96" fmla="*/ 2527300 h 2849563"/>
              <a:gd name="csX97" fmla="*/ 1600201 w 3968750"/>
              <a:gd name="csY97" fmla="*/ 2635250 h 2849563"/>
              <a:gd name="csX98" fmla="*/ 1844676 w 3968750"/>
              <a:gd name="csY98" fmla="*/ 2727326 h 2849563"/>
              <a:gd name="csX99" fmla="*/ 2055813 w 3968750"/>
              <a:gd name="csY99" fmla="*/ 2679700 h 2849563"/>
              <a:gd name="csX100" fmla="*/ 2105025 w 3968750"/>
              <a:gd name="csY100" fmla="*/ 2451100 h 2849563"/>
              <a:gd name="csX101" fmla="*/ 2246313 w 3968750"/>
              <a:gd name="csY101" fmla="*/ 2454275 h 2849563"/>
              <a:gd name="csX102" fmla="*/ 2278063 w 3968750"/>
              <a:gd name="csY102" fmla="*/ 2566988 h 2849563"/>
              <a:gd name="csX103" fmla="*/ 2254250 w 3968750"/>
              <a:gd name="csY103" fmla="*/ 2647950 h 2849563"/>
              <a:gd name="csX104" fmla="*/ 2292350 w 3968750"/>
              <a:gd name="csY104" fmla="*/ 2709863 h 2849563"/>
              <a:gd name="csX105" fmla="*/ 2408238 w 3968750"/>
              <a:gd name="csY105" fmla="*/ 2849563 h 2849563"/>
              <a:gd name="csX106" fmla="*/ 2714625 w 3968750"/>
              <a:gd name="csY106" fmla="*/ 2816224 h 2849563"/>
              <a:gd name="csX107" fmla="*/ 2798763 w 3968750"/>
              <a:gd name="csY107" fmla="*/ 2703512 h 2849563"/>
              <a:gd name="csX108" fmla="*/ 2566988 w 3968750"/>
              <a:gd name="csY108" fmla="*/ 2525713 h 2849563"/>
              <a:gd name="csX109" fmla="*/ 2728912 w 3968750"/>
              <a:gd name="csY109" fmla="*/ 2359024 h 2849563"/>
              <a:gd name="csX110" fmla="*/ 3006725 w 3968750"/>
              <a:gd name="csY110" fmla="*/ 2552700 h 2849563"/>
              <a:gd name="csX111" fmla="*/ 3335337 w 3968750"/>
              <a:gd name="csY111" fmla="*/ 2743200 h 2849563"/>
              <a:gd name="csX112" fmla="*/ 3363913 w 3968750"/>
              <a:gd name="csY112" fmla="*/ 2647950 h 2849563"/>
              <a:gd name="csX113" fmla="*/ 3487738 w 3968750"/>
              <a:gd name="csY113" fmla="*/ 2524124 h 2849563"/>
              <a:gd name="csX114" fmla="*/ 3792538 w 3968750"/>
              <a:gd name="csY11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385094 w 3968750"/>
              <a:gd name="csY59" fmla="*/ 1593056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82713 w 3968750"/>
              <a:gd name="csY58" fmla="*/ 1597819 h 2849563"/>
              <a:gd name="csX59" fmla="*/ 1501775 w 3968750"/>
              <a:gd name="csY59" fmla="*/ 1452563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301750 w 3968750"/>
              <a:gd name="csY58" fmla="*/ 1621631 h 2849563"/>
              <a:gd name="csX59" fmla="*/ 1501775 w 3968750"/>
              <a:gd name="csY59" fmla="*/ 1452563 h 2849563"/>
              <a:gd name="csX60" fmla="*/ 1503362 w 3968750"/>
              <a:gd name="csY60" fmla="*/ 1353344 h 2849563"/>
              <a:gd name="csX61" fmla="*/ 1589882 w 3968750"/>
              <a:gd name="csY61" fmla="*/ 1364457 h 2849563"/>
              <a:gd name="csX62" fmla="*/ 1806575 w 3968750"/>
              <a:gd name="csY62" fmla="*/ 1133475 h 2849563"/>
              <a:gd name="csX63" fmla="*/ 1911350 w 3968750"/>
              <a:gd name="csY63" fmla="*/ 1114426 h 2849563"/>
              <a:gd name="csX64" fmla="*/ 1887538 w 3968750"/>
              <a:gd name="csY64" fmla="*/ 1007269 h 2849563"/>
              <a:gd name="csX65" fmla="*/ 1689894 w 3968750"/>
              <a:gd name="csY65" fmla="*/ 1012032 h 2849563"/>
              <a:gd name="csX66" fmla="*/ 1616074 w 3968750"/>
              <a:gd name="csY66" fmla="*/ 1114425 h 2849563"/>
              <a:gd name="csX67" fmla="*/ 1331913 w 3968750"/>
              <a:gd name="csY67" fmla="*/ 1216025 h 2849563"/>
              <a:gd name="csX68" fmla="*/ 1147763 w 3968750"/>
              <a:gd name="csY68" fmla="*/ 1046163 h 2849563"/>
              <a:gd name="csX69" fmla="*/ 1252538 w 3968750"/>
              <a:gd name="csY69" fmla="*/ 862013 h 2849563"/>
              <a:gd name="csX70" fmla="*/ 1263650 w 3968750"/>
              <a:gd name="csY70" fmla="*/ 628649 h 2849563"/>
              <a:gd name="csX71" fmla="*/ 1025525 w 3968750"/>
              <a:gd name="csY71" fmla="*/ 776288 h 2849563"/>
              <a:gd name="csX72" fmla="*/ 806450 w 3968750"/>
              <a:gd name="csY72" fmla="*/ 746125 h 2849563"/>
              <a:gd name="csX73" fmla="*/ 641350 w 3968750"/>
              <a:gd name="csY73" fmla="*/ 679449 h 2849563"/>
              <a:gd name="csX74" fmla="*/ 611188 w 3968750"/>
              <a:gd name="csY74" fmla="*/ 976313 h 2849563"/>
              <a:gd name="csX75" fmla="*/ 320675 w 3968750"/>
              <a:gd name="csY75" fmla="*/ 1185863 h 2849563"/>
              <a:gd name="csX76" fmla="*/ 381000 w 3968750"/>
              <a:gd name="csY76" fmla="*/ 1295399 h 2849563"/>
              <a:gd name="csX77" fmla="*/ 622300 w 3968750"/>
              <a:gd name="csY77" fmla="*/ 1339849 h 2849563"/>
              <a:gd name="csX78" fmla="*/ 539750 w 3968750"/>
              <a:gd name="csY78" fmla="*/ 1530349 h 2849563"/>
              <a:gd name="csX79" fmla="*/ 104775 w 3968750"/>
              <a:gd name="csY79" fmla="*/ 1571625 h 2849563"/>
              <a:gd name="csX80" fmla="*/ 0 w 3968750"/>
              <a:gd name="csY80" fmla="*/ 1893887 h 2849563"/>
              <a:gd name="csX81" fmla="*/ 322263 w 3968750"/>
              <a:gd name="csY81" fmla="*/ 1854200 h 2849563"/>
              <a:gd name="csX82" fmla="*/ 687388 w 3968750"/>
              <a:gd name="csY82" fmla="*/ 1743075 h 2849563"/>
              <a:gd name="csX83" fmla="*/ 649288 w 3968750"/>
              <a:gd name="csY83" fmla="*/ 1966912 h 2849563"/>
              <a:gd name="csX84" fmla="*/ 354013 w 3968750"/>
              <a:gd name="csY84" fmla="*/ 2166938 h 2849563"/>
              <a:gd name="csX85" fmla="*/ 149225 w 3968750"/>
              <a:gd name="csY85" fmla="*/ 2476500 h 2849563"/>
              <a:gd name="csX86" fmla="*/ 149225 w 3968750"/>
              <a:gd name="csY86" fmla="*/ 2619375 h 2849563"/>
              <a:gd name="csX87" fmla="*/ 196850 w 3968750"/>
              <a:gd name="csY87" fmla="*/ 2676525 h 2849563"/>
              <a:gd name="csX88" fmla="*/ 268288 w 3968750"/>
              <a:gd name="csY88" fmla="*/ 2595563 h 2849563"/>
              <a:gd name="csX89" fmla="*/ 363538 w 3968750"/>
              <a:gd name="csY89" fmla="*/ 2552700 h 2849563"/>
              <a:gd name="csX90" fmla="*/ 511175 w 3968750"/>
              <a:gd name="csY90" fmla="*/ 2543176 h 2849563"/>
              <a:gd name="csX91" fmla="*/ 630238 w 3968750"/>
              <a:gd name="csY91" fmla="*/ 2462213 h 2849563"/>
              <a:gd name="csX92" fmla="*/ 773112 w 3968750"/>
              <a:gd name="csY92" fmla="*/ 2443163 h 2849563"/>
              <a:gd name="csX93" fmla="*/ 854075 w 3968750"/>
              <a:gd name="csY93" fmla="*/ 2457450 h 2849563"/>
              <a:gd name="csX94" fmla="*/ 1025525 w 3968750"/>
              <a:gd name="csY94" fmla="*/ 2495550 h 2849563"/>
              <a:gd name="csX95" fmla="*/ 1116013 w 3968750"/>
              <a:gd name="csY95" fmla="*/ 2486025 h 2849563"/>
              <a:gd name="csX96" fmla="*/ 1325562 w 3968750"/>
              <a:gd name="csY96" fmla="*/ 2514600 h 2849563"/>
              <a:gd name="csX97" fmla="*/ 1476375 w 3968750"/>
              <a:gd name="csY97" fmla="*/ 2527300 h 2849563"/>
              <a:gd name="csX98" fmla="*/ 1600201 w 3968750"/>
              <a:gd name="csY98" fmla="*/ 2635250 h 2849563"/>
              <a:gd name="csX99" fmla="*/ 1844676 w 3968750"/>
              <a:gd name="csY99" fmla="*/ 2727326 h 2849563"/>
              <a:gd name="csX100" fmla="*/ 2055813 w 3968750"/>
              <a:gd name="csY100" fmla="*/ 2679700 h 2849563"/>
              <a:gd name="csX101" fmla="*/ 2105025 w 3968750"/>
              <a:gd name="csY101" fmla="*/ 2451100 h 2849563"/>
              <a:gd name="csX102" fmla="*/ 2246313 w 3968750"/>
              <a:gd name="csY102" fmla="*/ 2454275 h 2849563"/>
              <a:gd name="csX103" fmla="*/ 2278063 w 3968750"/>
              <a:gd name="csY103" fmla="*/ 2566988 h 2849563"/>
              <a:gd name="csX104" fmla="*/ 2254250 w 3968750"/>
              <a:gd name="csY104" fmla="*/ 2647950 h 2849563"/>
              <a:gd name="csX105" fmla="*/ 2292350 w 3968750"/>
              <a:gd name="csY105" fmla="*/ 2709863 h 2849563"/>
              <a:gd name="csX106" fmla="*/ 2408238 w 3968750"/>
              <a:gd name="csY106" fmla="*/ 2849563 h 2849563"/>
              <a:gd name="csX107" fmla="*/ 2714625 w 3968750"/>
              <a:gd name="csY107" fmla="*/ 2816224 h 2849563"/>
              <a:gd name="csX108" fmla="*/ 2798763 w 3968750"/>
              <a:gd name="csY108" fmla="*/ 2703512 h 2849563"/>
              <a:gd name="csX109" fmla="*/ 2566988 w 3968750"/>
              <a:gd name="csY109" fmla="*/ 2525713 h 2849563"/>
              <a:gd name="csX110" fmla="*/ 2728912 w 3968750"/>
              <a:gd name="csY110" fmla="*/ 2359024 h 2849563"/>
              <a:gd name="csX111" fmla="*/ 3006725 w 3968750"/>
              <a:gd name="csY111" fmla="*/ 2552700 h 2849563"/>
              <a:gd name="csX112" fmla="*/ 3335337 w 3968750"/>
              <a:gd name="csY112" fmla="*/ 2743200 h 2849563"/>
              <a:gd name="csX113" fmla="*/ 3363913 w 3968750"/>
              <a:gd name="csY113" fmla="*/ 2647950 h 2849563"/>
              <a:gd name="csX114" fmla="*/ 3487738 w 3968750"/>
              <a:gd name="csY114" fmla="*/ 2524124 h 2849563"/>
              <a:gd name="csX115" fmla="*/ 3792538 w 3968750"/>
              <a:gd name="csY11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063625 w 3968750"/>
              <a:gd name="csY58" fmla="*/ 1624013 h 2849563"/>
              <a:gd name="csX59" fmla="*/ 1301750 w 3968750"/>
              <a:gd name="csY59" fmla="*/ 1621631 h 2849563"/>
              <a:gd name="csX60" fmla="*/ 1501775 w 3968750"/>
              <a:gd name="csY60" fmla="*/ 1452563 h 2849563"/>
              <a:gd name="csX61" fmla="*/ 1503362 w 3968750"/>
              <a:gd name="csY61" fmla="*/ 1353344 h 2849563"/>
              <a:gd name="csX62" fmla="*/ 1589882 w 3968750"/>
              <a:gd name="csY62" fmla="*/ 1364457 h 2849563"/>
              <a:gd name="csX63" fmla="*/ 1806575 w 3968750"/>
              <a:gd name="csY63" fmla="*/ 1133475 h 2849563"/>
              <a:gd name="csX64" fmla="*/ 1911350 w 3968750"/>
              <a:gd name="csY64" fmla="*/ 1114426 h 2849563"/>
              <a:gd name="csX65" fmla="*/ 1887538 w 3968750"/>
              <a:gd name="csY65" fmla="*/ 1007269 h 2849563"/>
              <a:gd name="csX66" fmla="*/ 1689894 w 3968750"/>
              <a:gd name="csY66" fmla="*/ 1012032 h 2849563"/>
              <a:gd name="csX67" fmla="*/ 1616074 w 3968750"/>
              <a:gd name="csY67" fmla="*/ 1114425 h 2849563"/>
              <a:gd name="csX68" fmla="*/ 1331913 w 3968750"/>
              <a:gd name="csY68" fmla="*/ 1216025 h 2849563"/>
              <a:gd name="csX69" fmla="*/ 1147763 w 3968750"/>
              <a:gd name="csY69" fmla="*/ 1046163 h 2849563"/>
              <a:gd name="csX70" fmla="*/ 1252538 w 3968750"/>
              <a:gd name="csY70" fmla="*/ 862013 h 2849563"/>
              <a:gd name="csX71" fmla="*/ 1263650 w 3968750"/>
              <a:gd name="csY71" fmla="*/ 628649 h 2849563"/>
              <a:gd name="csX72" fmla="*/ 1025525 w 3968750"/>
              <a:gd name="csY72" fmla="*/ 776288 h 2849563"/>
              <a:gd name="csX73" fmla="*/ 806450 w 3968750"/>
              <a:gd name="csY73" fmla="*/ 746125 h 2849563"/>
              <a:gd name="csX74" fmla="*/ 641350 w 3968750"/>
              <a:gd name="csY74" fmla="*/ 679449 h 2849563"/>
              <a:gd name="csX75" fmla="*/ 611188 w 3968750"/>
              <a:gd name="csY75" fmla="*/ 976313 h 2849563"/>
              <a:gd name="csX76" fmla="*/ 320675 w 3968750"/>
              <a:gd name="csY76" fmla="*/ 1185863 h 2849563"/>
              <a:gd name="csX77" fmla="*/ 381000 w 3968750"/>
              <a:gd name="csY77" fmla="*/ 1295399 h 2849563"/>
              <a:gd name="csX78" fmla="*/ 622300 w 3968750"/>
              <a:gd name="csY78" fmla="*/ 1339849 h 2849563"/>
              <a:gd name="csX79" fmla="*/ 539750 w 3968750"/>
              <a:gd name="csY79" fmla="*/ 1530349 h 2849563"/>
              <a:gd name="csX80" fmla="*/ 104775 w 3968750"/>
              <a:gd name="csY80" fmla="*/ 1571625 h 2849563"/>
              <a:gd name="csX81" fmla="*/ 0 w 3968750"/>
              <a:gd name="csY81" fmla="*/ 1893887 h 2849563"/>
              <a:gd name="csX82" fmla="*/ 322263 w 3968750"/>
              <a:gd name="csY82" fmla="*/ 1854200 h 2849563"/>
              <a:gd name="csX83" fmla="*/ 687388 w 3968750"/>
              <a:gd name="csY83" fmla="*/ 1743075 h 2849563"/>
              <a:gd name="csX84" fmla="*/ 649288 w 3968750"/>
              <a:gd name="csY84" fmla="*/ 1966912 h 2849563"/>
              <a:gd name="csX85" fmla="*/ 354013 w 3968750"/>
              <a:gd name="csY85" fmla="*/ 2166938 h 2849563"/>
              <a:gd name="csX86" fmla="*/ 149225 w 3968750"/>
              <a:gd name="csY86" fmla="*/ 2476500 h 2849563"/>
              <a:gd name="csX87" fmla="*/ 149225 w 3968750"/>
              <a:gd name="csY87" fmla="*/ 2619375 h 2849563"/>
              <a:gd name="csX88" fmla="*/ 196850 w 3968750"/>
              <a:gd name="csY88" fmla="*/ 2676525 h 2849563"/>
              <a:gd name="csX89" fmla="*/ 268288 w 3968750"/>
              <a:gd name="csY89" fmla="*/ 2595563 h 2849563"/>
              <a:gd name="csX90" fmla="*/ 363538 w 3968750"/>
              <a:gd name="csY90" fmla="*/ 2552700 h 2849563"/>
              <a:gd name="csX91" fmla="*/ 511175 w 3968750"/>
              <a:gd name="csY91" fmla="*/ 2543176 h 2849563"/>
              <a:gd name="csX92" fmla="*/ 630238 w 3968750"/>
              <a:gd name="csY92" fmla="*/ 2462213 h 2849563"/>
              <a:gd name="csX93" fmla="*/ 773112 w 3968750"/>
              <a:gd name="csY93" fmla="*/ 2443163 h 2849563"/>
              <a:gd name="csX94" fmla="*/ 854075 w 3968750"/>
              <a:gd name="csY94" fmla="*/ 2457450 h 2849563"/>
              <a:gd name="csX95" fmla="*/ 1025525 w 3968750"/>
              <a:gd name="csY95" fmla="*/ 2495550 h 2849563"/>
              <a:gd name="csX96" fmla="*/ 1116013 w 3968750"/>
              <a:gd name="csY96" fmla="*/ 2486025 h 2849563"/>
              <a:gd name="csX97" fmla="*/ 1325562 w 3968750"/>
              <a:gd name="csY97" fmla="*/ 2514600 h 2849563"/>
              <a:gd name="csX98" fmla="*/ 1476375 w 3968750"/>
              <a:gd name="csY98" fmla="*/ 2527300 h 2849563"/>
              <a:gd name="csX99" fmla="*/ 1600201 w 3968750"/>
              <a:gd name="csY99" fmla="*/ 2635250 h 2849563"/>
              <a:gd name="csX100" fmla="*/ 1844676 w 3968750"/>
              <a:gd name="csY100" fmla="*/ 2727326 h 2849563"/>
              <a:gd name="csX101" fmla="*/ 2055813 w 3968750"/>
              <a:gd name="csY101" fmla="*/ 2679700 h 2849563"/>
              <a:gd name="csX102" fmla="*/ 2105025 w 3968750"/>
              <a:gd name="csY102" fmla="*/ 2451100 h 2849563"/>
              <a:gd name="csX103" fmla="*/ 2246313 w 3968750"/>
              <a:gd name="csY103" fmla="*/ 2454275 h 2849563"/>
              <a:gd name="csX104" fmla="*/ 2278063 w 3968750"/>
              <a:gd name="csY104" fmla="*/ 2566988 h 2849563"/>
              <a:gd name="csX105" fmla="*/ 2254250 w 3968750"/>
              <a:gd name="csY105" fmla="*/ 2647950 h 2849563"/>
              <a:gd name="csX106" fmla="*/ 2292350 w 3968750"/>
              <a:gd name="csY106" fmla="*/ 2709863 h 2849563"/>
              <a:gd name="csX107" fmla="*/ 2408238 w 3968750"/>
              <a:gd name="csY107" fmla="*/ 2849563 h 2849563"/>
              <a:gd name="csX108" fmla="*/ 2714625 w 3968750"/>
              <a:gd name="csY108" fmla="*/ 2816224 h 2849563"/>
              <a:gd name="csX109" fmla="*/ 2798763 w 3968750"/>
              <a:gd name="csY109" fmla="*/ 2703512 h 2849563"/>
              <a:gd name="csX110" fmla="*/ 2566988 w 3968750"/>
              <a:gd name="csY110" fmla="*/ 2525713 h 2849563"/>
              <a:gd name="csX111" fmla="*/ 2728912 w 3968750"/>
              <a:gd name="csY111" fmla="*/ 2359024 h 2849563"/>
              <a:gd name="csX112" fmla="*/ 3006725 w 3968750"/>
              <a:gd name="csY112" fmla="*/ 2552700 h 2849563"/>
              <a:gd name="csX113" fmla="*/ 3335337 w 3968750"/>
              <a:gd name="csY113" fmla="*/ 2743200 h 2849563"/>
              <a:gd name="csX114" fmla="*/ 3363913 w 3968750"/>
              <a:gd name="csY114" fmla="*/ 2647950 h 2849563"/>
              <a:gd name="csX115" fmla="*/ 3487738 w 3968750"/>
              <a:gd name="csY115" fmla="*/ 2524124 h 2849563"/>
              <a:gd name="csX116" fmla="*/ 3792538 w 3968750"/>
              <a:gd name="csY11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068388 w 3968750"/>
              <a:gd name="csY57" fmla="*/ 1628775 h 2849563"/>
              <a:gd name="csX58" fmla="*/ 1163638 w 3968750"/>
              <a:gd name="csY58" fmla="*/ 1593056 h 2849563"/>
              <a:gd name="csX59" fmla="*/ 1301750 w 3968750"/>
              <a:gd name="csY59" fmla="*/ 1621631 h 2849563"/>
              <a:gd name="csX60" fmla="*/ 1501775 w 3968750"/>
              <a:gd name="csY60" fmla="*/ 1452563 h 2849563"/>
              <a:gd name="csX61" fmla="*/ 1503362 w 3968750"/>
              <a:gd name="csY61" fmla="*/ 1353344 h 2849563"/>
              <a:gd name="csX62" fmla="*/ 1589882 w 3968750"/>
              <a:gd name="csY62" fmla="*/ 1364457 h 2849563"/>
              <a:gd name="csX63" fmla="*/ 1806575 w 3968750"/>
              <a:gd name="csY63" fmla="*/ 1133475 h 2849563"/>
              <a:gd name="csX64" fmla="*/ 1911350 w 3968750"/>
              <a:gd name="csY64" fmla="*/ 1114426 h 2849563"/>
              <a:gd name="csX65" fmla="*/ 1887538 w 3968750"/>
              <a:gd name="csY65" fmla="*/ 1007269 h 2849563"/>
              <a:gd name="csX66" fmla="*/ 1689894 w 3968750"/>
              <a:gd name="csY66" fmla="*/ 1012032 h 2849563"/>
              <a:gd name="csX67" fmla="*/ 1616074 w 3968750"/>
              <a:gd name="csY67" fmla="*/ 1114425 h 2849563"/>
              <a:gd name="csX68" fmla="*/ 1331913 w 3968750"/>
              <a:gd name="csY68" fmla="*/ 1216025 h 2849563"/>
              <a:gd name="csX69" fmla="*/ 1147763 w 3968750"/>
              <a:gd name="csY69" fmla="*/ 1046163 h 2849563"/>
              <a:gd name="csX70" fmla="*/ 1252538 w 3968750"/>
              <a:gd name="csY70" fmla="*/ 862013 h 2849563"/>
              <a:gd name="csX71" fmla="*/ 1263650 w 3968750"/>
              <a:gd name="csY71" fmla="*/ 628649 h 2849563"/>
              <a:gd name="csX72" fmla="*/ 1025525 w 3968750"/>
              <a:gd name="csY72" fmla="*/ 776288 h 2849563"/>
              <a:gd name="csX73" fmla="*/ 806450 w 3968750"/>
              <a:gd name="csY73" fmla="*/ 746125 h 2849563"/>
              <a:gd name="csX74" fmla="*/ 641350 w 3968750"/>
              <a:gd name="csY74" fmla="*/ 679449 h 2849563"/>
              <a:gd name="csX75" fmla="*/ 611188 w 3968750"/>
              <a:gd name="csY75" fmla="*/ 976313 h 2849563"/>
              <a:gd name="csX76" fmla="*/ 320675 w 3968750"/>
              <a:gd name="csY76" fmla="*/ 1185863 h 2849563"/>
              <a:gd name="csX77" fmla="*/ 381000 w 3968750"/>
              <a:gd name="csY77" fmla="*/ 1295399 h 2849563"/>
              <a:gd name="csX78" fmla="*/ 622300 w 3968750"/>
              <a:gd name="csY78" fmla="*/ 1339849 h 2849563"/>
              <a:gd name="csX79" fmla="*/ 539750 w 3968750"/>
              <a:gd name="csY79" fmla="*/ 1530349 h 2849563"/>
              <a:gd name="csX80" fmla="*/ 104775 w 3968750"/>
              <a:gd name="csY80" fmla="*/ 1571625 h 2849563"/>
              <a:gd name="csX81" fmla="*/ 0 w 3968750"/>
              <a:gd name="csY81" fmla="*/ 1893887 h 2849563"/>
              <a:gd name="csX82" fmla="*/ 322263 w 3968750"/>
              <a:gd name="csY82" fmla="*/ 1854200 h 2849563"/>
              <a:gd name="csX83" fmla="*/ 687388 w 3968750"/>
              <a:gd name="csY83" fmla="*/ 1743075 h 2849563"/>
              <a:gd name="csX84" fmla="*/ 649288 w 3968750"/>
              <a:gd name="csY84" fmla="*/ 1966912 h 2849563"/>
              <a:gd name="csX85" fmla="*/ 354013 w 3968750"/>
              <a:gd name="csY85" fmla="*/ 2166938 h 2849563"/>
              <a:gd name="csX86" fmla="*/ 149225 w 3968750"/>
              <a:gd name="csY86" fmla="*/ 2476500 h 2849563"/>
              <a:gd name="csX87" fmla="*/ 149225 w 3968750"/>
              <a:gd name="csY87" fmla="*/ 2619375 h 2849563"/>
              <a:gd name="csX88" fmla="*/ 196850 w 3968750"/>
              <a:gd name="csY88" fmla="*/ 2676525 h 2849563"/>
              <a:gd name="csX89" fmla="*/ 268288 w 3968750"/>
              <a:gd name="csY89" fmla="*/ 2595563 h 2849563"/>
              <a:gd name="csX90" fmla="*/ 363538 w 3968750"/>
              <a:gd name="csY90" fmla="*/ 2552700 h 2849563"/>
              <a:gd name="csX91" fmla="*/ 511175 w 3968750"/>
              <a:gd name="csY91" fmla="*/ 2543176 h 2849563"/>
              <a:gd name="csX92" fmla="*/ 630238 w 3968750"/>
              <a:gd name="csY92" fmla="*/ 2462213 h 2849563"/>
              <a:gd name="csX93" fmla="*/ 773112 w 3968750"/>
              <a:gd name="csY93" fmla="*/ 2443163 h 2849563"/>
              <a:gd name="csX94" fmla="*/ 854075 w 3968750"/>
              <a:gd name="csY94" fmla="*/ 2457450 h 2849563"/>
              <a:gd name="csX95" fmla="*/ 1025525 w 3968750"/>
              <a:gd name="csY95" fmla="*/ 2495550 h 2849563"/>
              <a:gd name="csX96" fmla="*/ 1116013 w 3968750"/>
              <a:gd name="csY96" fmla="*/ 2486025 h 2849563"/>
              <a:gd name="csX97" fmla="*/ 1325562 w 3968750"/>
              <a:gd name="csY97" fmla="*/ 2514600 h 2849563"/>
              <a:gd name="csX98" fmla="*/ 1476375 w 3968750"/>
              <a:gd name="csY98" fmla="*/ 2527300 h 2849563"/>
              <a:gd name="csX99" fmla="*/ 1600201 w 3968750"/>
              <a:gd name="csY99" fmla="*/ 2635250 h 2849563"/>
              <a:gd name="csX100" fmla="*/ 1844676 w 3968750"/>
              <a:gd name="csY100" fmla="*/ 2727326 h 2849563"/>
              <a:gd name="csX101" fmla="*/ 2055813 w 3968750"/>
              <a:gd name="csY101" fmla="*/ 2679700 h 2849563"/>
              <a:gd name="csX102" fmla="*/ 2105025 w 3968750"/>
              <a:gd name="csY102" fmla="*/ 2451100 h 2849563"/>
              <a:gd name="csX103" fmla="*/ 2246313 w 3968750"/>
              <a:gd name="csY103" fmla="*/ 2454275 h 2849563"/>
              <a:gd name="csX104" fmla="*/ 2278063 w 3968750"/>
              <a:gd name="csY104" fmla="*/ 2566988 h 2849563"/>
              <a:gd name="csX105" fmla="*/ 2254250 w 3968750"/>
              <a:gd name="csY105" fmla="*/ 2647950 h 2849563"/>
              <a:gd name="csX106" fmla="*/ 2292350 w 3968750"/>
              <a:gd name="csY106" fmla="*/ 2709863 h 2849563"/>
              <a:gd name="csX107" fmla="*/ 2408238 w 3968750"/>
              <a:gd name="csY107" fmla="*/ 2849563 h 2849563"/>
              <a:gd name="csX108" fmla="*/ 2714625 w 3968750"/>
              <a:gd name="csY108" fmla="*/ 2816224 h 2849563"/>
              <a:gd name="csX109" fmla="*/ 2798763 w 3968750"/>
              <a:gd name="csY109" fmla="*/ 2703512 h 2849563"/>
              <a:gd name="csX110" fmla="*/ 2566988 w 3968750"/>
              <a:gd name="csY110" fmla="*/ 2525713 h 2849563"/>
              <a:gd name="csX111" fmla="*/ 2728912 w 3968750"/>
              <a:gd name="csY111" fmla="*/ 2359024 h 2849563"/>
              <a:gd name="csX112" fmla="*/ 3006725 w 3968750"/>
              <a:gd name="csY112" fmla="*/ 2552700 h 2849563"/>
              <a:gd name="csX113" fmla="*/ 3335337 w 3968750"/>
              <a:gd name="csY113" fmla="*/ 2743200 h 2849563"/>
              <a:gd name="csX114" fmla="*/ 3363913 w 3968750"/>
              <a:gd name="csY114" fmla="*/ 2647950 h 2849563"/>
              <a:gd name="csX115" fmla="*/ 3487738 w 3968750"/>
              <a:gd name="csY115" fmla="*/ 2524124 h 2849563"/>
              <a:gd name="csX116" fmla="*/ 3792538 w 3968750"/>
              <a:gd name="csY11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287463 w 3968750"/>
              <a:gd name="csY56" fmla="*/ 1852612 h 2849563"/>
              <a:gd name="csX57" fmla="*/ 1292225 w 3968750"/>
              <a:gd name="csY57" fmla="*/ 1857375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92225 w 3968750"/>
              <a:gd name="csY57" fmla="*/ 1857375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068388 w 3968750"/>
              <a:gd name="csY58" fmla="*/ 1628775 h 2849563"/>
              <a:gd name="csX59" fmla="*/ 1163638 w 3968750"/>
              <a:gd name="csY59" fmla="*/ 1593056 h 2849563"/>
              <a:gd name="csX60" fmla="*/ 1301750 w 3968750"/>
              <a:gd name="csY60" fmla="*/ 1621631 h 2849563"/>
              <a:gd name="csX61" fmla="*/ 1501775 w 3968750"/>
              <a:gd name="csY61" fmla="*/ 1452563 h 2849563"/>
              <a:gd name="csX62" fmla="*/ 1503362 w 3968750"/>
              <a:gd name="csY62" fmla="*/ 1353344 h 2849563"/>
              <a:gd name="csX63" fmla="*/ 1589882 w 3968750"/>
              <a:gd name="csY63" fmla="*/ 1364457 h 2849563"/>
              <a:gd name="csX64" fmla="*/ 1806575 w 3968750"/>
              <a:gd name="csY64" fmla="*/ 1133475 h 2849563"/>
              <a:gd name="csX65" fmla="*/ 1911350 w 3968750"/>
              <a:gd name="csY65" fmla="*/ 1114426 h 2849563"/>
              <a:gd name="csX66" fmla="*/ 1887538 w 3968750"/>
              <a:gd name="csY66" fmla="*/ 1007269 h 2849563"/>
              <a:gd name="csX67" fmla="*/ 1689894 w 3968750"/>
              <a:gd name="csY67" fmla="*/ 1012032 h 2849563"/>
              <a:gd name="csX68" fmla="*/ 1616074 w 3968750"/>
              <a:gd name="csY68" fmla="*/ 1114425 h 2849563"/>
              <a:gd name="csX69" fmla="*/ 1331913 w 3968750"/>
              <a:gd name="csY69" fmla="*/ 1216025 h 2849563"/>
              <a:gd name="csX70" fmla="*/ 1147763 w 3968750"/>
              <a:gd name="csY70" fmla="*/ 1046163 h 2849563"/>
              <a:gd name="csX71" fmla="*/ 1252538 w 3968750"/>
              <a:gd name="csY71" fmla="*/ 862013 h 2849563"/>
              <a:gd name="csX72" fmla="*/ 1263650 w 3968750"/>
              <a:gd name="csY72" fmla="*/ 628649 h 2849563"/>
              <a:gd name="csX73" fmla="*/ 1025525 w 3968750"/>
              <a:gd name="csY73" fmla="*/ 776288 h 2849563"/>
              <a:gd name="csX74" fmla="*/ 806450 w 3968750"/>
              <a:gd name="csY74" fmla="*/ 746125 h 2849563"/>
              <a:gd name="csX75" fmla="*/ 641350 w 3968750"/>
              <a:gd name="csY75" fmla="*/ 679449 h 2849563"/>
              <a:gd name="csX76" fmla="*/ 611188 w 3968750"/>
              <a:gd name="csY76" fmla="*/ 976313 h 2849563"/>
              <a:gd name="csX77" fmla="*/ 320675 w 3968750"/>
              <a:gd name="csY77" fmla="*/ 1185863 h 2849563"/>
              <a:gd name="csX78" fmla="*/ 381000 w 3968750"/>
              <a:gd name="csY78" fmla="*/ 1295399 h 2849563"/>
              <a:gd name="csX79" fmla="*/ 622300 w 3968750"/>
              <a:gd name="csY79" fmla="*/ 1339849 h 2849563"/>
              <a:gd name="csX80" fmla="*/ 539750 w 3968750"/>
              <a:gd name="csY80" fmla="*/ 1530349 h 2849563"/>
              <a:gd name="csX81" fmla="*/ 104775 w 3968750"/>
              <a:gd name="csY81" fmla="*/ 1571625 h 2849563"/>
              <a:gd name="csX82" fmla="*/ 0 w 3968750"/>
              <a:gd name="csY82" fmla="*/ 1893887 h 2849563"/>
              <a:gd name="csX83" fmla="*/ 322263 w 3968750"/>
              <a:gd name="csY83" fmla="*/ 1854200 h 2849563"/>
              <a:gd name="csX84" fmla="*/ 687388 w 3968750"/>
              <a:gd name="csY84" fmla="*/ 1743075 h 2849563"/>
              <a:gd name="csX85" fmla="*/ 649288 w 3968750"/>
              <a:gd name="csY85" fmla="*/ 1966912 h 2849563"/>
              <a:gd name="csX86" fmla="*/ 354013 w 3968750"/>
              <a:gd name="csY86" fmla="*/ 2166938 h 2849563"/>
              <a:gd name="csX87" fmla="*/ 149225 w 3968750"/>
              <a:gd name="csY87" fmla="*/ 2476500 h 2849563"/>
              <a:gd name="csX88" fmla="*/ 149225 w 3968750"/>
              <a:gd name="csY88" fmla="*/ 2619375 h 2849563"/>
              <a:gd name="csX89" fmla="*/ 196850 w 3968750"/>
              <a:gd name="csY89" fmla="*/ 2676525 h 2849563"/>
              <a:gd name="csX90" fmla="*/ 268288 w 3968750"/>
              <a:gd name="csY90" fmla="*/ 2595563 h 2849563"/>
              <a:gd name="csX91" fmla="*/ 363538 w 3968750"/>
              <a:gd name="csY91" fmla="*/ 2552700 h 2849563"/>
              <a:gd name="csX92" fmla="*/ 511175 w 3968750"/>
              <a:gd name="csY92" fmla="*/ 2543176 h 2849563"/>
              <a:gd name="csX93" fmla="*/ 630238 w 3968750"/>
              <a:gd name="csY93" fmla="*/ 2462213 h 2849563"/>
              <a:gd name="csX94" fmla="*/ 773112 w 3968750"/>
              <a:gd name="csY94" fmla="*/ 2443163 h 2849563"/>
              <a:gd name="csX95" fmla="*/ 854075 w 3968750"/>
              <a:gd name="csY95" fmla="*/ 2457450 h 2849563"/>
              <a:gd name="csX96" fmla="*/ 1025525 w 3968750"/>
              <a:gd name="csY96" fmla="*/ 2495550 h 2849563"/>
              <a:gd name="csX97" fmla="*/ 1116013 w 3968750"/>
              <a:gd name="csY97" fmla="*/ 2486025 h 2849563"/>
              <a:gd name="csX98" fmla="*/ 1325562 w 3968750"/>
              <a:gd name="csY98" fmla="*/ 2514600 h 2849563"/>
              <a:gd name="csX99" fmla="*/ 1476375 w 3968750"/>
              <a:gd name="csY99" fmla="*/ 2527300 h 2849563"/>
              <a:gd name="csX100" fmla="*/ 1600201 w 3968750"/>
              <a:gd name="csY100" fmla="*/ 2635250 h 2849563"/>
              <a:gd name="csX101" fmla="*/ 1844676 w 3968750"/>
              <a:gd name="csY101" fmla="*/ 2727326 h 2849563"/>
              <a:gd name="csX102" fmla="*/ 2055813 w 3968750"/>
              <a:gd name="csY102" fmla="*/ 2679700 h 2849563"/>
              <a:gd name="csX103" fmla="*/ 2105025 w 3968750"/>
              <a:gd name="csY103" fmla="*/ 2451100 h 2849563"/>
              <a:gd name="csX104" fmla="*/ 2246313 w 3968750"/>
              <a:gd name="csY104" fmla="*/ 2454275 h 2849563"/>
              <a:gd name="csX105" fmla="*/ 2278063 w 3968750"/>
              <a:gd name="csY105" fmla="*/ 2566988 h 2849563"/>
              <a:gd name="csX106" fmla="*/ 2254250 w 3968750"/>
              <a:gd name="csY106" fmla="*/ 2647950 h 2849563"/>
              <a:gd name="csX107" fmla="*/ 2292350 w 3968750"/>
              <a:gd name="csY107" fmla="*/ 2709863 h 2849563"/>
              <a:gd name="csX108" fmla="*/ 2408238 w 3968750"/>
              <a:gd name="csY108" fmla="*/ 2849563 h 2849563"/>
              <a:gd name="csX109" fmla="*/ 2714625 w 3968750"/>
              <a:gd name="csY109" fmla="*/ 2816224 h 2849563"/>
              <a:gd name="csX110" fmla="*/ 2798763 w 3968750"/>
              <a:gd name="csY110" fmla="*/ 2703512 h 2849563"/>
              <a:gd name="csX111" fmla="*/ 2566988 w 3968750"/>
              <a:gd name="csY111" fmla="*/ 2525713 h 2849563"/>
              <a:gd name="csX112" fmla="*/ 2728912 w 3968750"/>
              <a:gd name="csY112" fmla="*/ 2359024 h 2849563"/>
              <a:gd name="csX113" fmla="*/ 3006725 w 3968750"/>
              <a:gd name="csY113" fmla="*/ 2552700 h 2849563"/>
              <a:gd name="csX114" fmla="*/ 3335337 w 3968750"/>
              <a:gd name="csY114" fmla="*/ 2743200 h 2849563"/>
              <a:gd name="csX115" fmla="*/ 3363913 w 3968750"/>
              <a:gd name="csY115" fmla="*/ 2647950 h 2849563"/>
              <a:gd name="csX116" fmla="*/ 3487738 w 3968750"/>
              <a:gd name="csY116" fmla="*/ 2524124 h 2849563"/>
              <a:gd name="csX117" fmla="*/ 3792538 w 3968750"/>
              <a:gd name="csY11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9363 w 3968750"/>
              <a:gd name="csY58" fmla="*/ 1895475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96988 w 3968750"/>
              <a:gd name="csY58" fmla="*/ 1783556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068388 w 3968750"/>
              <a:gd name="csY59" fmla="*/ 1628775 h 2849563"/>
              <a:gd name="csX60" fmla="*/ 1163638 w 3968750"/>
              <a:gd name="csY60" fmla="*/ 1593056 h 2849563"/>
              <a:gd name="csX61" fmla="*/ 1301750 w 3968750"/>
              <a:gd name="csY61" fmla="*/ 1621631 h 2849563"/>
              <a:gd name="csX62" fmla="*/ 1501775 w 3968750"/>
              <a:gd name="csY62" fmla="*/ 1452563 h 2849563"/>
              <a:gd name="csX63" fmla="*/ 1503362 w 3968750"/>
              <a:gd name="csY63" fmla="*/ 1353344 h 2849563"/>
              <a:gd name="csX64" fmla="*/ 1589882 w 3968750"/>
              <a:gd name="csY64" fmla="*/ 1364457 h 2849563"/>
              <a:gd name="csX65" fmla="*/ 1806575 w 3968750"/>
              <a:gd name="csY65" fmla="*/ 1133475 h 2849563"/>
              <a:gd name="csX66" fmla="*/ 1911350 w 3968750"/>
              <a:gd name="csY66" fmla="*/ 1114426 h 2849563"/>
              <a:gd name="csX67" fmla="*/ 1887538 w 3968750"/>
              <a:gd name="csY67" fmla="*/ 1007269 h 2849563"/>
              <a:gd name="csX68" fmla="*/ 1689894 w 3968750"/>
              <a:gd name="csY68" fmla="*/ 1012032 h 2849563"/>
              <a:gd name="csX69" fmla="*/ 1616074 w 3968750"/>
              <a:gd name="csY69" fmla="*/ 1114425 h 2849563"/>
              <a:gd name="csX70" fmla="*/ 1331913 w 3968750"/>
              <a:gd name="csY70" fmla="*/ 1216025 h 2849563"/>
              <a:gd name="csX71" fmla="*/ 1147763 w 3968750"/>
              <a:gd name="csY71" fmla="*/ 1046163 h 2849563"/>
              <a:gd name="csX72" fmla="*/ 1252538 w 3968750"/>
              <a:gd name="csY72" fmla="*/ 862013 h 2849563"/>
              <a:gd name="csX73" fmla="*/ 1263650 w 3968750"/>
              <a:gd name="csY73" fmla="*/ 628649 h 2849563"/>
              <a:gd name="csX74" fmla="*/ 1025525 w 3968750"/>
              <a:gd name="csY74" fmla="*/ 776288 h 2849563"/>
              <a:gd name="csX75" fmla="*/ 806450 w 3968750"/>
              <a:gd name="csY75" fmla="*/ 746125 h 2849563"/>
              <a:gd name="csX76" fmla="*/ 641350 w 3968750"/>
              <a:gd name="csY76" fmla="*/ 679449 h 2849563"/>
              <a:gd name="csX77" fmla="*/ 611188 w 3968750"/>
              <a:gd name="csY77" fmla="*/ 976313 h 2849563"/>
              <a:gd name="csX78" fmla="*/ 320675 w 3968750"/>
              <a:gd name="csY78" fmla="*/ 1185863 h 2849563"/>
              <a:gd name="csX79" fmla="*/ 381000 w 3968750"/>
              <a:gd name="csY79" fmla="*/ 1295399 h 2849563"/>
              <a:gd name="csX80" fmla="*/ 622300 w 3968750"/>
              <a:gd name="csY80" fmla="*/ 1339849 h 2849563"/>
              <a:gd name="csX81" fmla="*/ 539750 w 3968750"/>
              <a:gd name="csY81" fmla="*/ 1530349 h 2849563"/>
              <a:gd name="csX82" fmla="*/ 104775 w 3968750"/>
              <a:gd name="csY82" fmla="*/ 1571625 h 2849563"/>
              <a:gd name="csX83" fmla="*/ 0 w 3968750"/>
              <a:gd name="csY83" fmla="*/ 1893887 h 2849563"/>
              <a:gd name="csX84" fmla="*/ 322263 w 3968750"/>
              <a:gd name="csY84" fmla="*/ 1854200 h 2849563"/>
              <a:gd name="csX85" fmla="*/ 687388 w 3968750"/>
              <a:gd name="csY85" fmla="*/ 1743075 h 2849563"/>
              <a:gd name="csX86" fmla="*/ 649288 w 3968750"/>
              <a:gd name="csY86" fmla="*/ 1966912 h 2849563"/>
              <a:gd name="csX87" fmla="*/ 354013 w 3968750"/>
              <a:gd name="csY87" fmla="*/ 2166938 h 2849563"/>
              <a:gd name="csX88" fmla="*/ 149225 w 3968750"/>
              <a:gd name="csY88" fmla="*/ 2476500 h 2849563"/>
              <a:gd name="csX89" fmla="*/ 149225 w 3968750"/>
              <a:gd name="csY89" fmla="*/ 2619375 h 2849563"/>
              <a:gd name="csX90" fmla="*/ 196850 w 3968750"/>
              <a:gd name="csY90" fmla="*/ 2676525 h 2849563"/>
              <a:gd name="csX91" fmla="*/ 268288 w 3968750"/>
              <a:gd name="csY91" fmla="*/ 2595563 h 2849563"/>
              <a:gd name="csX92" fmla="*/ 363538 w 3968750"/>
              <a:gd name="csY92" fmla="*/ 2552700 h 2849563"/>
              <a:gd name="csX93" fmla="*/ 511175 w 3968750"/>
              <a:gd name="csY93" fmla="*/ 2543176 h 2849563"/>
              <a:gd name="csX94" fmla="*/ 630238 w 3968750"/>
              <a:gd name="csY94" fmla="*/ 2462213 h 2849563"/>
              <a:gd name="csX95" fmla="*/ 773112 w 3968750"/>
              <a:gd name="csY95" fmla="*/ 2443163 h 2849563"/>
              <a:gd name="csX96" fmla="*/ 854075 w 3968750"/>
              <a:gd name="csY96" fmla="*/ 2457450 h 2849563"/>
              <a:gd name="csX97" fmla="*/ 1025525 w 3968750"/>
              <a:gd name="csY97" fmla="*/ 2495550 h 2849563"/>
              <a:gd name="csX98" fmla="*/ 1116013 w 3968750"/>
              <a:gd name="csY98" fmla="*/ 2486025 h 2849563"/>
              <a:gd name="csX99" fmla="*/ 1325562 w 3968750"/>
              <a:gd name="csY99" fmla="*/ 2514600 h 2849563"/>
              <a:gd name="csX100" fmla="*/ 1476375 w 3968750"/>
              <a:gd name="csY100" fmla="*/ 2527300 h 2849563"/>
              <a:gd name="csX101" fmla="*/ 1600201 w 3968750"/>
              <a:gd name="csY101" fmla="*/ 2635250 h 2849563"/>
              <a:gd name="csX102" fmla="*/ 1844676 w 3968750"/>
              <a:gd name="csY102" fmla="*/ 2727326 h 2849563"/>
              <a:gd name="csX103" fmla="*/ 2055813 w 3968750"/>
              <a:gd name="csY103" fmla="*/ 2679700 h 2849563"/>
              <a:gd name="csX104" fmla="*/ 2105025 w 3968750"/>
              <a:gd name="csY104" fmla="*/ 2451100 h 2849563"/>
              <a:gd name="csX105" fmla="*/ 2246313 w 3968750"/>
              <a:gd name="csY105" fmla="*/ 2454275 h 2849563"/>
              <a:gd name="csX106" fmla="*/ 2278063 w 3968750"/>
              <a:gd name="csY106" fmla="*/ 2566988 h 2849563"/>
              <a:gd name="csX107" fmla="*/ 2254250 w 3968750"/>
              <a:gd name="csY107" fmla="*/ 2647950 h 2849563"/>
              <a:gd name="csX108" fmla="*/ 2292350 w 3968750"/>
              <a:gd name="csY108" fmla="*/ 2709863 h 2849563"/>
              <a:gd name="csX109" fmla="*/ 2408238 w 3968750"/>
              <a:gd name="csY109" fmla="*/ 2849563 h 2849563"/>
              <a:gd name="csX110" fmla="*/ 2714625 w 3968750"/>
              <a:gd name="csY110" fmla="*/ 2816224 h 2849563"/>
              <a:gd name="csX111" fmla="*/ 2798763 w 3968750"/>
              <a:gd name="csY111" fmla="*/ 2703512 h 2849563"/>
              <a:gd name="csX112" fmla="*/ 2566988 w 3968750"/>
              <a:gd name="csY112" fmla="*/ 2525713 h 2849563"/>
              <a:gd name="csX113" fmla="*/ 2728912 w 3968750"/>
              <a:gd name="csY113" fmla="*/ 2359024 h 2849563"/>
              <a:gd name="csX114" fmla="*/ 3006725 w 3968750"/>
              <a:gd name="csY114" fmla="*/ 2552700 h 2849563"/>
              <a:gd name="csX115" fmla="*/ 3335337 w 3968750"/>
              <a:gd name="csY115" fmla="*/ 2743200 h 2849563"/>
              <a:gd name="csX116" fmla="*/ 3363913 w 3968750"/>
              <a:gd name="csY116" fmla="*/ 2647950 h 2849563"/>
              <a:gd name="csX117" fmla="*/ 3487738 w 3968750"/>
              <a:gd name="csY117" fmla="*/ 2524124 h 2849563"/>
              <a:gd name="csX118" fmla="*/ 3792538 w 3968750"/>
              <a:gd name="csY11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239838 w 3968750"/>
              <a:gd name="csY59" fmla="*/ 1816894 h 2849563"/>
              <a:gd name="csX60" fmla="*/ 1068388 w 3968750"/>
              <a:gd name="csY60" fmla="*/ 1628775 h 2849563"/>
              <a:gd name="csX61" fmla="*/ 1163638 w 3968750"/>
              <a:gd name="csY61" fmla="*/ 1593056 h 2849563"/>
              <a:gd name="csX62" fmla="*/ 1301750 w 3968750"/>
              <a:gd name="csY62" fmla="*/ 1621631 h 2849563"/>
              <a:gd name="csX63" fmla="*/ 1501775 w 3968750"/>
              <a:gd name="csY63" fmla="*/ 1452563 h 2849563"/>
              <a:gd name="csX64" fmla="*/ 1503362 w 3968750"/>
              <a:gd name="csY64" fmla="*/ 1353344 h 2849563"/>
              <a:gd name="csX65" fmla="*/ 1589882 w 3968750"/>
              <a:gd name="csY65" fmla="*/ 1364457 h 2849563"/>
              <a:gd name="csX66" fmla="*/ 1806575 w 3968750"/>
              <a:gd name="csY66" fmla="*/ 1133475 h 2849563"/>
              <a:gd name="csX67" fmla="*/ 1911350 w 3968750"/>
              <a:gd name="csY67" fmla="*/ 1114426 h 2849563"/>
              <a:gd name="csX68" fmla="*/ 1887538 w 3968750"/>
              <a:gd name="csY68" fmla="*/ 1007269 h 2849563"/>
              <a:gd name="csX69" fmla="*/ 1689894 w 3968750"/>
              <a:gd name="csY69" fmla="*/ 1012032 h 2849563"/>
              <a:gd name="csX70" fmla="*/ 1616074 w 3968750"/>
              <a:gd name="csY70" fmla="*/ 1114425 h 2849563"/>
              <a:gd name="csX71" fmla="*/ 1331913 w 3968750"/>
              <a:gd name="csY71" fmla="*/ 1216025 h 2849563"/>
              <a:gd name="csX72" fmla="*/ 1147763 w 3968750"/>
              <a:gd name="csY72" fmla="*/ 1046163 h 2849563"/>
              <a:gd name="csX73" fmla="*/ 1252538 w 3968750"/>
              <a:gd name="csY73" fmla="*/ 862013 h 2849563"/>
              <a:gd name="csX74" fmla="*/ 1263650 w 3968750"/>
              <a:gd name="csY74" fmla="*/ 628649 h 2849563"/>
              <a:gd name="csX75" fmla="*/ 1025525 w 3968750"/>
              <a:gd name="csY75" fmla="*/ 776288 h 2849563"/>
              <a:gd name="csX76" fmla="*/ 806450 w 3968750"/>
              <a:gd name="csY76" fmla="*/ 746125 h 2849563"/>
              <a:gd name="csX77" fmla="*/ 641350 w 3968750"/>
              <a:gd name="csY77" fmla="*/ 679449 h 2849563"/>
              <a:gd name="csX78" fmla="*/ 611188 w 3968750"/>
              <a:gd name="csY78" fmla="*/ 976313 h 2849563"/>
              <a:gd name="csX79" fmla="*/ 320675 w 3968750"/>
              <a:gd name="csY79" fmla="*/ 1185863 h 2849563"/>
              <a:gd name="csX80" fmla="*/ 381000 w 3968750"/>
              <a:gd name="csY80" fmla="*/ 1295399 h 2849563"/>
              <a:gd name="csX81" fmla="*/ 622300 w 3968750"/>
              <a:gd name="csY81" fmla="*/ 1339849 h 2849563"/>
              <a:gd name="csX82" fmla="*/ 539750 w 3968750"/>
              <a:gd name="csY82" fmla="*/ 1530349 h 2849563"/>
              <a:gd name="csX83" fmla="*/ 104775 w 3968750"/>
              <a:gd name="csY83" fmla="*/ 1571625 h 2849563"/>
              <a:gd name="csX84" fmla="*/ 0 w 3968750"/>
              <a:gd name="csY84" fmla="*/ 1893887 h 2849563"/>
              <a:gd name="csX85" fmla="*/ 322263 w 3968750"/>
              <a:gd name="csY85" fmla="*/ 1854200 h 2849563"/>
              <a:gd name="csX86" fmla="*/ 687388 w 3968750"/>
              <a:gd name="csY86" fmla="*/ 1743075 h 2849563"/>
              <a:gd name="csX87" fmla="*/ 649288 w 3968750"/>
              <a:gd name="csY87" fmla="*/ 1966912 h 2849563"/>
              <a:gd name="csX88" fmla="*/ 354013 w 3968750"/>
              <a:gd name="csY88" fmla="*/ 2166938 h 2849563"/>
              <a:gd name="csX89" fmla="*/ 149225 w 3968750"/>
              <a:gd name="csY89" fmla="*/ 2476500 h 2849563"/>
              <a:gd name="csX90" fmla="*/ 149225 w 3968750"/>
              <a:gd name="csY90" fmla="*/ 2619375 h 2849563"/>
              <a:gd name="csX91" fmla="*/ 196850 w 3968750"/>
              <a:gd name="csY91" fmla="*/ 2676525 h 2849563"/>
              <a:gd name="csX92" fmla="*/ 268288 w 3968750"/>
              <a:gd name="csY92" fmla="*/ 2595563 h 2849563"/>
              <a:gd name="csX93" fmla="*/ 363538 w 3968750"/>
              <a:gd name="csY93" fmla="*/ 2552700 h 2849563"/>
              <a:gd name="csX94" fmla="*/ 511175 w 3968750"/>
              <a:gd name="csY94" fmla="*/ 2543176 h 2849563"/>
              <a:gd name="csX95" fmla="*/ 630238 w 3968750"/>
              <a:gd name="csY95" fmla="*/ 2462213 h 2849563"/>
              <a:gd name="csX96" fmla="*/ 773112 w 3968750"/>
              <a:gd name="csY96" fmla="*/ 2443163 h 2849563"/>
              <a:gd name="csX97" fmla="*/ 854075 w 3968750"/>
              <a:gd name="csY97" fmla="*/ 2457450 h 2849563"/>
              <a:gd name="csX98" fmla="*/ 1025525 w 3968750"/>
              <a:gd name="csY98" fmla="*/ 2495550 h 2849563"/>
              <a:gd name="csX99" fmla="*/ 1116013 w 3968750"/>
              <a:gd name="csY99" fmla="*/ 2486025 h 2849563"/>
              <a:gd name="csX100" fmla="*/ 1325562 w 3968750"/>
              <a:gd name="csY100" fmla="*/ 2514600 h 2849563"/>
              <a:gd name="csX101" fmla="*/ 1476375 w 3968750"/>
              <a:gd name="csY101" fmla="*/ 2527300 h 2849563"/>
              <a:gd name="csX102" fmla="*/ 1600201 w 3968750"/>
              <a:gd name="csY102" fmla="*/ 2635250 h 2849563"/>
              <a:gd name="csX103" fmla="*/ 1844676 w 3968750"/>
              <a:gd name="csY103" fmla="*/ 2727326 h 2849563"/>
              <a:gd name="csX104" fmla="*/ 2055813 w 3968750"/>
              <a:gd name="csY104" fmla="*/ 2679700 h 2849563"/>
              <a:gd name="csX105" fmla="*/ 2105025 w 3968750"/>
              <a:gd name="csY105" fmla="*/ 2451100 h 2849563"/>
              <a:gd name="csX106" fmla="*/ 2246313 w 3968750"/>
              <a:gd name="csY106" fmla="*/ 2454275 h 2849563"/>
              <a:gd name="csX107" fmla="*/ 2278063 w 3968750"/>
              <a:gd name="csY107" fmla="*/ 2566988 h 2849563"/>
              <a:gd name="csX108" fmla="*/ 2254250 w 3968750"/>
              <a:gd name="csY108" fmla="*/ 2647950 h 2849563"/>
              <a:gd name="csX109" fmla="*/ 2292350 w 3968750"/>
              <a:gd name="csY109" fmla="*/ 2709863 h 2849563"/>
              <a:gd name="csX110" fmla="*/ 2408238 w 3968750"/>
              <a:gd name="csY110" fmla="*/ 2849563 h 2849563"/>
              <a:gd name="csX111" fmla="*/ 2714625 w 3968750"/>
              <a:gd name="csY111" fmla="*/ 2816224 h 2849563"/>
              <a:gd name="csX112" fmla="*/ 2798763 w 3968750"/>
              <a:gd name="csY112" fmla="*/ 2703512 h 2849563"/>
              <a:gd name="csX113" fmla="*/ 2566988 w 3968750"/>
              <a:gd name="csY113" fmla="*/ 2525713 h 2849563"/>
              <a:gd name="csX114" fmla="*/ 2728912 w 3968750"/>
              <a:gd name="csY114" fmla="*/ 2359024 h 2849563"/>
              <a:gd name="csX115" fmla="*/ 3006725 w 3968750"/>
              <a:gd name="csY115" fmla="*/ 2552700 h 2849563"/>
              <a:gd name="csX116" fmla="*/ 3335337 w 3968750"/>
              <a:gd name="csY116" fmla="*/ 2743200 h 2849563"/>
              <a:gd name="csX117" fmla="*/ 3363913 w 3968750"/>
              <a:gd name="csY117" fmla="*/ 2647950 h 2849563"/>
              <a:gd name="csX118" fmla="*/ 3487738 w 3968750"/>
              <a:gd name="csY118" fmla="*/ 2524124 h 2849563"/>
              <a:gd name="csX119" fmla="*/ 3792538 w 3968750"/>
              <a:gd name="csY11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068388 w 3968750"/>
              <a:gd name="csY60" fmla="*/ 1628775 h 2849563"/>
              <a:gd name="csX61" fmla="*/ 1163638 w 3968750"/>
              <a:gd name="csY61" fmla="*/ 1593056 h 2849563"/>
              <a:gd name="csX62" fmla="*/ 1301750 w 3968750"/>
              <a:gd name="csY62" fmla="*/ 1621631 h 2849563"/>
              <a:gd name="csX63" fmla="*/ 1501775 w 3968750"/>
              <a:gd name="csY63" fmla="*/ 1452563 h 2849563"/>
              <a:gd name="csX64" fmla="*/ 1503362 w 3968750"/>
              <a:gd name="csY64" fmla="*/ 1353344 h 2849563"/>
              <a:gd name="csX65" fmla="*/ 1589882 w 3968750"/>
              <a:gd name="csY65" fmla="*/ 1364457 h 2849563"/>
              <a:gd name="csX66" fmla="*/ 1806575 w 3968750"/>
              <a:gd name="csY66" fmla="*/ 1133475 h 2849563"/>
              <a:gd name="csX67" fmla="*/ 1911350 w 3968750"/>
              <a:gd name="csY67" fmla="*/ 1114426 h 2849563"/>
              <a:gd name="csX68" fmla="*/ 1887538 w 3968750"/>
              <a:gd name="csY68" fmla="*/ 1007269 h 2849563"/>
              <a:gd name="csX69" fmla="*/ 1689894 w 3968750"/>
              <a:gd name="csY69" fmla="*/ 1012032 h 2849563"/>
              <a:gd name="csX70" fmla="*/ 1616074 w 3968750"/>
              <a:gd name="csY70" fmla="*/ 1114425 h 2849563"/>
              <a:gd name="csX71" fmla="*/ 1331913 w 3968750"/>
              <a:gd name="csY71" fmla="*/ 1216025 h 2849563"/>
              <a:gd name="csX72" fmla="*/ 1147763 w 3968750"/>
              <a:gd name="csY72" fmla="*/ 1046163 h 2849563"/>
              <a:gd name="csX73" fmla="*/ 1252538 w 3968750"/>
              <a:gd name="csY73" fmla="*/ 862013 h 2849563"/>
              <a:gd name="csX74" fmla="*/ 1263650 w 3968750"/>
              <a:gd name="csY74" fmla="*/ 628649 h 2849563"/>
              <a:gd name="csX75" fmla="*/ 1025525 w 3968750"/>
              <a:gd name="csY75" fmla="*/ 776288 h 2849563"/>
              <a:gd name="csX76" fmla="*/ 806450 w 3968750"/>
              <a:gd name="csY76" fmla="*/ 746125 h 2849563"/>
              <a:gd name="csX77" fmla="*/ 641350 w 3968750"/>
              <a:gd name="csY77" fmla="*/ 679449 h 2849563"/>
              <a:gd name="csX78" fmla="*/ 611188 w 3968750"/>
              <a:gd name="csY78" fmla="*/ 976313 h 2849563"/>
              <a:gd name="csX79" fmla="*/ 320675 w 3968750"/>
              <a:gd name="csY79" fmla="*/ 1185863 h 2849563"/>
              <a:gd name="csX80" fmla="*/ 381000 w 3968750"/>
              <a:gd name="csY80" fmla="*/ 1295399 h 2849563"/>
              <a:gd name="csX81" fmla="*/ 622300 w 3968750"/>
              <a:gd name="csY81" fmla="*/ 1339849 h 2849563"/>
              <a:gd name="csX82" fmla="*/ 539750 w 3968750"/>
              <a:gd name="csY82" fmla="*/ 1530349 h 2849563"/>
              <a:gd name="csX83" fmla="*/ 104775 w 3968750"/>
              <a:gd name="csY83" fmla="*/ 1571625 h 2849563"/>
              <a:gd name="csX84" fmla="*/ 0 w 3968750"/>
              <a:gd name="csY84" fmla="*/ 1893887 h 2849563"/>
              <a:gd name="csX85" fmla="*/ 322263 w 3968750"/>
              <a:gd name="csY85" fmla="*/ 1854200 h 2849563"/>
              <a:gd name="csX86" fmla="*/ 687388 w 3968750"/>
              <a:gd name="csY86" fmla="*/ 1743075 h 2849563"/>
              <a:gd name="csX87" fmla="*/ 649288 w 3968750"/>
              <a:gd name="csY87" fmla="*/ 1966912 h 2849563"/>
              <a:gd name="csX88" fmla="*/ 354013 w 3968750"/>
              <a:gd name="csY88" fmla="*/ 2166938 h 2849563"/>
              <a:gd name="csX89" fmla="*/ 149225 w 3968750"/>
              <a:gd name="csY89" fmla="*/ 2476500 h 2849563"/>
              <a:gd name="csX90" fmla="*/ 149225 w 3968750"/>
              <a:gd name="csY90" fmla="*/ 2619375 h 2849563"/>
              <a:gd name="csX91" fmla="*/ 196850 w 3968750"/>
              <a:gd name="csY91" fmla="*/ 2676525 h 2849563"/>
              <a:gd name="csX92" fmla="*/ 268288 w 3968750"/>
              <a:gd name="csY92" fmla="*/ 2595563 h 2849563"/>
              <a:gd name="csX93" fmla="*/ 363538 w 3968750"/>
              <a:gd name="csY93" fmla="*/ 2552700 h 2849563"/>
              <a:gd name="csX94" fmla="*/ 511175 w 3968750"/>
              <a:gd name="csY94" fmla="*/ 2543176 h 2849563"/>
              <a:gd name="csX95" fmla="*/ 630238 w 3968750"/>
              <a:gd name="csY95" fmla="*/ 2462213 h 2849563"/>
              <a:gd name="csX96" fmla="*/ 773112 w 3968750"/>
              <a:gd name="csY96" fmla="*/ 2443163 h 2849563"/>
              <a:gd name="csX97" fmla="*/ 854075 w 3968750"/>
              <a:gd name="csY97" fmla="*/ 2457450 h 2849563"/>
              <a:gd name="csX98" fmla="*/ 1025525 w 3968750"/>
              <a:gd name="csY98" fmla="*/ 2495550 h 2849563"/>
              <a:gd name="csX99" fmla="*/ 1116013 w 3968750"/>
              <a:gd name="csY99" fmla="*/ 2486025 h 2849563"/>
              <a:gd name="csX100" fmla="*/ 1325562 w 3968750"/>
              <a:gd name="csY100" fmla="*/ 2514600 h 2849563"/>
              <a:gd name="csX101" fmla="*/ 1476375 w 3968750"/>
              <a:gd name="csY101" fmla="*/ 2527300 h 2849563"/>
              <a:gd name="csX102" fmla="*/ 1600201 w 3968750"/>
              <a:gd name="csY102" fmla="*/ 2635250 h 2849563"/>
              <a:gd name="csX103" fmla="*/ 1844676 w 3968750"/>
              <a:gd name="csY103" fmla="*/ 2727326 h 2849563"/>
              <a:gd name="csX104" fmla="*/ 2055813 w 3968750"/>
              <a:gd name="csY104" fmla="*/ 2679700 h 2849563"/>
              <a:gd name="csX105" fmla="*/ 2105025 w 3968750"/>
              <a:gd name="csY105" fmla="*/ 2451100 h 2849563"/>
              <a:gd name="csX106" fmla="*/ 2246313 w 3968750"/>
              <a:gd name="csY106" fmla="*/ 2454275 h 2849563"/>
              <a:gd name="csX107" fmla="*/ 2278063 w 3968750"/>
              <a:gd name="csY107" fmla="*/ 2566988 h 2849563"/>
              <a:gd name="csX108" fmla="*/ 2254250 w 3968750"/>
              <a:gd name="csY108" fmla="*/ 2647950 h 2849563"/>
              <a:gd name="csX109" fmla="*/ 2292350 w 3968750"/>
              <a:gd name="csY109" fmla="*/ 2709863 h 2849563"/>
              <a:gd name="csX110" fmla="*/ 2408238 w 3968750"/>
              <a:gd name="csY110" fmla="*/ 2849563 h 2849563"/>
              <a:gd name="csX111" fmla="*/ 2714625 w 3968750"/>
              <a:gd name="csY111" fmla="*/ 2816224 h 2849563"/>
              <a:gd name="csX112" fmla="*/ 2798763 w 3968750"/>
              <a:gd name="csY112" fmla="*/ 2703512 h 2849563"/>
              <a:gd name="csX113" fmla="*/ 2566988 w 3968750"/>
              <a:gd name="csY113" fmla="*/ 2525713 h 2849563"/>
              <a:gd name="csX114" fmla="*/ 2728912 w 3968750"/>
              <a:gd name="csY114" fmla="*/ 2359024 h 2849563"/>
              <a:gd name="csX115" fmla="*/ 3006725 w 3968750"/>
              <a:gd name="csY115" fmla="*/ 2552700 h 2849563"/>
              <a:gd name="csX116" fmla="*/ 3335337 w 3968750"/>
              <a:gd name="csY116" fmla="*/ 2743200 h 2849563"/>
              <a:gd name="csX117" fmla="*/ 3363913 w 3968750"/>
              <a:gd name="csY117" fmla="*/ 2647950 h 2849563"/>
              <a:gd name="csX118" fmla="*/ 3487738 w 3968750"/>
              <a:gd name="csY118" fmla="*/ 2524124 h 2849563"/>
              <a:gd name="csX119" fmla="*/ 3792538 w 3968750"/>
              <a:gd name="csY11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180306 w 3968750"/>
              <a:gd name="csY60" fmla="*/ 1745456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85070 w 3968750"/>
              <a:gd name="csY59" fmla="*/ 1757362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49351 w 3968750"/>
              <a:gd name="csY55" fmla="*/ 2047876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358900 w 3968750"/>
              <a:gd name="csY54" fmla="*/ 2238375 h 2849563"/>
              <a:gd name="csX55" fmla="*/ 1123158 w 3968750"/>
              <a:gd name="csY55" fmla="*/ 2059782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123158 w 3968750"/>
              <a:gd name="csY55" fmla="*/ 2059782 h 2849563"/>
              <a:gd name="csX56" fmla="*/ 1175544 w 3968750"/>
              <a:gd name="csY56" fmla="*/ 1957387 h 2849563"/>
              <a:gd name="csX57" fmla="*/ 1246981 w 3968750"/>
              <a:gd name="csY57" fmla="*/ 1893094 h 2849563"/>
              <a:gd name="csX58" fmla="*/ 1246982 w 3968750"/>
              <a:gd name="csY58" fmla="*/ 1814512 h 2849563"/>
              <a:gd name="csX59" fmla="*/ 1173164 w 3968750"/>
              <a:gd name="csY59" fmla="*/ 1752600 h 2849563"/>
              <a:gd name="csX60" fmla="*/ 1204118 w 3968750"/>
              <a:gd name="csY60" fmla="*/ 1690687 h 2849563"/>
              <a:gd name="csX61" fmla="*/ 1068388 w 3968750"/>
              <a:gd name="csY61" fmla="*/ 1628775 h 2849563"/>
              <a:gd name="csX62" fmla="*/ 1163638 w 3968750"/>
              <a:gd name="csY62" fmla="*/ 1593056 h 2849563"/>
              <a:gd name="csX63" fmla="*/ 1301750 w 3968750"/>
              <a:gd name="csY63" fmla="*/ 1621631 h 2849563"/>
              <a:gd name="csX64" fmla="*/ 1501775 w 3968750"/>
              <a:gd name="csY64" fmla="*/ 1452563 h 2849563"/>
              <a:gd name="csX65" fmla="*/ 1503362 w 3968750"/>
              <a:gd name="csY65" fmla="*/ 1353344 h 2849563"/>
              <a:gd name="csX66" fmla="*/ 1589882 w 3968750"/>
              <a:gd name="csY66" fmla="*/ 1364457 h 2849563"/>
              <a:gd name="csX67" fmla="*/ 1806575 w 3968750"/>
              <a:gd name="csY67" fmla="*/ 1133475 h 2849563"/>
              <a:gd name="csX68" fmla="*/ 1911350 w 3968750"/>
              <a:gd name="csY68" fmla="*/ 1114426 h 2849563"/>
              <a:gd name="csX69" fmla="*/ 1887538 w 3968750"/>
              <a:gd name="csY69" fmla="*/ 1007269 h 2849563"/>
              <a:gd name="csX70" fmla="*/ 1689894 w 3968750"/>
              <a:gd name="csY70" fmla="*/ 1012032 h 2849563"/>
              <a:gd name="csX71" fmla="*/ 1616074 w 3968750"/>
              <a:gd name="csY71" fmla="*/ 1114425 h 2849563"/>
              <a:gd name="csX72" fmla="*/ 1331913 w 3968750"/>
              <a:gd name="csY72" fmla="*/ 1216025 h 2849563"/>
              <a:gd name="csX73" fmla="*/ 1147763 w 3968750"/>
              <a:gd name="csY73" fmla="*/ 1046163 h 2849563"/>
              <a:gd name="csX74" fmla="*/ 1252538 w 3968750"/>
              <a:gd name="csY74" fmla="*/ 862013 h 2849563"/>
              <a:gd name="csX75" fmla="*/ 1263650 w 3968750"/>
              <a:gd name="csY75" fmla="*/ 628649 h 2849563"/>
              <a:gd name="csX76" fmla="*/ 1025525 w 3968750"/>
              <a:gd name="csY76" fmla="*/ 776288 h 2849563"/>
              <a:gd name="csX77" fmla="*/ 806450 w 3968750"/>
              <a:gd name="csY77" fmla="*/ 746125 h 2849563"/>
              <a:gd name="csX78" fmla="*/ 641350 w 3968750"/>
              <a:gd name="csY78" fmla="*/ 679449 h 2849563"/>
              <a:gd name="csX79" fmla="*/ 611188 w 3968750"/>
              <a:gd name="csY79" fmla="*/ 976313 h 2849563"/>
              <a:gd name="csX80" fmla="*/ 320675 w 3968750"/>
              <a:gd name="csY80" fmla="*/ 1185863 h 2849563"/>
              <a:gd name="csX81" fmla="*/ 381000 w 3968750"/>
              <a:gd name="csY81" fmla="*/ 1295399 h 2849563"/>
              <a:gd name="csX82" fmla="*/ 622300 w 3968750"/>
              <a:gd name="csY82" fmla="*/ 1339849 h 2849563"/>
              <a:gd name="csX83" fmla="*/ 539750 w 3968750"/>
              <a:gd name="csY83" fmla="*/ 1530349 h 2849563"/>
              <a:gd name="csX84" fmla="*/ 104775 w 3968750"/>
              <a:gd name="csY84" fmla="*/ 1571625 h 2849563"/>
              <a:gd name="csX85" fmla="*/ 0 w 3968750"/>
              <a:gd name="csY85" fmla="*/ 1893887 h 2849563"/>
              <a:gd name="csX86" fmla="*/ 322263 w 3968750"/>
              <a:gd name="csY86" fmla="*/ 1854200 h 2849563"/>
              <a:gd name="csX87" fmla="*/ 687388 w 3968750"/>
              <a:gd name="csY87" fmla="*/ 1743075 h 2849563"/>
              <a:gd name="csX88" fmla="*/ 649288 w 3968750"/>
              <a:gd name="csY88" fmla="*/ 1966912 h 2849563"/>
              <a:gd name="csX89" fmla="*/ 354013 w 3968750"/>
              <a:gd name="csY89" fmla="*/ 2166938 h 2849563"/>
              <a:gd name="csX90" fmla="*/ 149225 w 3968750"/>
              <a:gd name="csY90" fmla="*/ 2476500 h 2849563"/>
              <a:gd name="csX91" fmla="*/ 149225 w 3968750"/>
              <a:gd name="csY91" fmla="*/ 2619375 h 2849563"/>
              <a:gd name="csX92" fmla="*/ 196850 w 3968750"/>
              <a:gd name="csY92" fmla="*/ 2676525 h 2849563"/>
              <a:gd name="csX93" fmla="*/ 268288 w 3968750"/>
              <a:gd name="csY93" fmla="*/ 2595563 h 2849563"/>
              <a:gd name="csX94" fmla="*/ 363538 w 3968750"/>
              <a:gd name="csY94" fmla="*/ 2552700 h 2849563"/>
              <a:gd name="csX95" fmla="*/ 511175 w 3968750"/>
              <a:gd name="csY95" fmla="*/ 2543176 h 2849563"/>
              <a:gd name="csX96" fmla="*/ 630238 w 3968750"/>
              <a:gd name="csY96" fmla="*/ 2462213 h 2849563"/>
              <a:gd name="csX97" fmla="*/ 773112 w 3968750"/>
              <a:gd name="csY97" fmla="*/ 2443163 h 2849563"/>
              <a:gd name="csX98" fmla="*/ 854075 w 3968750"/>
              <a:gd name="csY98" fmla="*/ 2457450 h 2849563"/>
              <a:gd name="csX99" fmla="*/ 1025525 w 3968750"/>
              <a:gd name="csY99" fmla="*/ 2495550 h 2849563"/>
              <a:gd name="csX100" fmla="*/ 1116013 w 3968750"/>
              <a:gd name="csY100" fmla="*/ 2486025 h 2849563"/>
              <a:gd name="csX101" fmla="*/ 1325562 w 3968750"/>
              <a:gd name="csY101" fmla="*/ 2514600 h 2849563"/>
              <a:gd name="csX102" fmla="*/ 1476375 w 3968750"/>
              <a:gd name="csY102" fmla="*/ 2527300 h 2849563"/>
              <a:gd name="csX103" fmla="*/ 1600201 w 3968750"/>
              <a:gd name="csY103" fmla="*/ 2635250 h 2849563"/>
              <a:gd name="csX104" fmla="*/ 1844676 w 3968750"/>
              <a:gd name="csY104" fmla="*/ 2727326 h 2849563"/>
              <a:gd name="csX105" fmla="*/ 2055813 w 3968750"/>
              <a:gd name="csY105" fmla="*/ 2679700 h 2849563"/>
              <a:gd name="csX106" fmla="*/ 2105025 w 3968750"/>
              <a:gd name="csY106" fmla="*/ 2451100 h 2849563"/>
              <a:gd name="csX107" fmla="*/ 2246313 w 3968750"/>
              <a:gd name="csY107" fmla="*/ 2454275 h 2849563"/>
              <a:gd name="csX108" fmla="*/ 2278063 w 3968750"/>
              <a:gd name="csY108" fmla="*/ 2566988 h 2849563"/>
              <a:gd name="csX109" fmla="*/ 2254250 w 3968750"/>
              <a:gd name="csY109" fmla="*/ 2647950 h 2849563"/>
              <a:gd name="csX110" fmla="*/ 2292350 w 3968750"/>
              <a:gd name="csY110" fmla="*/ 2709863 h 2849563"/>
              <a:gd name="csX111" fmla="*/ 2408238 w 3968750"/>
              <a:gd name="csY111" fmla="*/ 2849563 h 2849563"/>
              <a:gd name="csX112" fmla="*/ 2714625 w 3968750"/>
              <a:gd name="csY112" fmla="*/ 2816224 h 2849563"/>
              <a:gd name="csX113" fmla="*/ 2798763 w 3968750"/>
              <a:gd name="csY113" fmla="*/ 2703512 h 2849563"/>
              <a:gd name="csX114" fmla="*/ 2566988 w 3968750"/>
              <a:gd name="csY114" fmla="*/ 2525713 h 2849563"/>
              <a:gd name="csX115" fmla="*/ 2728912 w 3968750"/>
              <a:gd name="csY115" fmla="*/ 2359024 h 2849563"/>
              <a:gd name="csX116" fmla="*/ 3006725 w 3968750"/>
              <a:gd name="csY116" fmla="*/ 2552700 h 2849563"/>
              <a:gd name="csX117" fmla="*/ 3335337 w 3968750"/>
              <a:gd name="csY117" fmla="*/ 2743200 h 2849563"/>
              <a:gd name="csX118" fmla="*/ 3363913 w 3968750"/>
              <a:gd name="csY118" fmla="*/ 2647950 h 2849563"/>
              <a:gd name="csX119" fmla="*/ 3487738 w 3968750"/>
              <a:gd name="csY119" fmla="*/ 2524124 h 2849563"/>
              <a:gd name="csX120" fmla="*/ 3792538 w 3968750"/>
              <a:gd name="csY12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406525 w 3968750"/>
              <a:gd name="csY55" fmla="*/ 2202656 h 2849563"/>
              <a:gd name="csX56" fmla="*/ 1123158 w 3968750"/>
              <a:gd name="csY56" fmla="*/ 2059782 h 2849563"/>
              <a:gd name="csX57" fmla="*/ 1175544 w 3968750"/>
              <a:gd name="csY57" fmla="*/ 1957387 h 2849563"/>
              <a:gd name="csX58" fmla="*/ 1246981 w 3968750"/>
              <a:gd name="csY58" fmla="*/ 1893094 h 2849563"/>
              <a:gd name="csX59" fmla="*/ 1246982 w 3968750"/>
              <a:gd name="csY59" fmla="*/ 1814512 h 2849563"/>
              <a:gd name="csX60" fmla="*/ 1173164 w 3968750"/>
              <a:gd name="csY60" fmla="*/ 1752600 h 2849563"/>
              <a:gd name="csX61" fmla="*/ 1204118 w 3968750"/>
              <a:gd name="csY61" fmla="*/ 1690687 h 2849563"/>
              <a:gd name="csX62" fmla="*/ 1068388 w 3968750"/>
              <a:gd name="csY62" fmla="*/ 1628775 h 2849563"/>
              <a:gd name="csX63" fmla="*/ 1163638 w 3968750"/>
              <a:gd name="csY63" fmla="*/ 1593056 h 2849563"/>
              <a:gd name="csX64" fmla="*/ 1301750 w 3968750"/>
              <a:gd name="csY64" fmla="*/ 1621631 h 2849563"/>
              <a:gd name="csX65" fmla="*/ 1501775 w 3968750"/>
              <a:gd name="csY65" fmla="*/ 1452563 h 2849563"/>
              <a:gd name="csX66" fmla="*/ 1503362 w 3968750"/>
              <a:gd name="csY66" fmla="*/ 1353344 h 2849563"/>
              <a:gd name="csX67" fmla="*/ 1589882 w 3968750"/>
              <a:gd name="csY67" fmla="*/ 1364457 h 2849563"/>
              <a:gd name="csX68" fmla="*/ 1806575 w 3968750"/>
              <a:gd name="csY68" fmla="*/ 1133475 h 2849563"/>
              <a:gd name="csX69" fmla="*/ 1911350 w 3968750"/>
              <a:gd name="csY69" fmla="*/ 1114426 h 2849563"/>
              <a:gd name="csX70" fmla="*/ 1887538 w 3968750"/>
              <a:gd name="csY70" fmla="*/ 1007269 h 2849563"/>
              <a:gd name="csX71" fmla="*/ 1689894 w 3968750"/>
              <a:gd name="csY71" fmla="*/ 1012032 h 2849563"/>
              <a:gd name="csX72" fmla="*/ 1616074 w 3968750"/>
              <a:gd name="csY72" fmla="*/ 1114425 h 2849563"/>
              <a:gd name="csX73" fmla="*/ 1331913 w 3968750"/>
              <a:gd name="csY73" fmla="*/ 1216025 h 2849563"/>
              <a:gd name="csX74" fmla="*/ 1147763 w 3968750"/>
              <a:gd name="csY74" fmla="*/ 1046163 h 2849563"/>
              <a:gd name="csX75" fmla="*/ 1252538 w 3968750"/>
              <a:gd name="csY75" fmla="*/ 862013 h 2849563"/>
              <a:gd name="csX76" fmla="*/ 1263650 w 3968750"/>
              <a:gd name="csY76" fmla="*/ 628649 h 2849563"/>
              <a:gd name="csX77" fmla="*/ 1025525 w 3968750"/>
              <a:gd name="csY77" fmla="*/ 776288 h 2849563"/>
              <a:gd name="csX78" fmla="*/ 806450 w 3968750"/>
              <a:gd name="csY78" fmla="*/ 746125 h 2849563"/>
              <a:gd name="csX79" fmla="*/ 641350 w 3968750"/>
              <a:gd name="csY79" fmla="*/ 679449 h 2849563"/>
              <a:gd name="csX80" fmla="*/ 611188 w 3968750"/>
              <a:gd name="csY80" fmla="*/ 976313 h 2849563"/>
              <a:gd name="csX81" fmla="*/ 320675 w 3968750"/>
              <a:gd name="csY81" fmla="*/ 1185863 h 2849563"/>
              <a:gd name="csX82" fmla="*/ 381000 w 3968750"/>
              <a:gd name="csY82" fmla="*/ 1295399 h 2849563"/>
              <a:gd name="csX83" fmla="*/ 622300 w 3968750"/>
              <a:gd name="csY83" fmla="*/ 1339849 h 2849563"/>
              <a:gd name="csX84" fmla="*/ 539750 w 3968750"/>
              <a:gd name="csY84" fmla="*/ 1530349 h 2849563"/>
              <a:gd name="csX85" fmla="*/ 104775 w 3968750"/>
              <a:gd name="csY85" fmla="*/ 1571625 h 2849563"/>
              <a:gd name="csX86" fmla="*/ 0 w 3968750"/>
              <a:gd name="csY86" fmla="*/ 1893887 h 2849563"/>
              <a:gd name="csX87" fmla="*/ 322263 w 3968750"/>
              <a:gd name="csY87" fmla="*/ 1854200 h 2849563"/>
              <a:gd name="csX88" fmla="*/ 687388 w 3968750"/>
              <a:gd name="csY88" fmla="*/ 1743075 h 2849563"/>
              <a:gd name="csX89" fmla="*/ 649288 w 3968750"/>
              <a:gd name="csY89" fmla="*/ 1966912 h 2849563"/>
              <a:gd name="csX90" fmla="*/ 354013 w 3968750"/>
              <a:gd name="csY90" fmla="*/ 2166938 h 2849563"/>
              <a:gd name="csX91" fmla="*/ 149225 w 3968750"/>
              <a:gd name="csY91" fmla="*/ 2476500 h 2849563"/>
              <a:gd name="csX92" fmla="*/ 149225 w 3968750"/>
              <a:gd name="csY92" fmla="*/ 2619375 h 2849563"/>
              <a:gd name="csX93" fmla="*/ 196850 w 3968750"/>
              <a:gd name="csY93" fmla="*/ 2676525 h 2849563"/>
              <a:gd name="csX94" fmla="*/ 268288 w 3968750"/>
              <a:gd name="csY94" fmla="*/ 2595563 h 2849563"/>
              <a:gd name="csX95" fmla="*/ 363538 w 3968750"/>
              <a:gd name="csY95" fmla="*/ 2552700 h 2849563"/>
              <a:gd name="csX96" fmla="*/ 511175 w 3968750"/>
              <a:gd name="csY96" fmla="*/ 2543176 h 2849563"/>
              <a:gd name="csX97" fmla="*/ 630238 w 3968750"/>
              <a:gd name="csY97" fmla="*/ 2462213 h 2849563"/>
              <a:gd name="csX98" fmla="*/ 773112 w 3968750"/>
              <a:gd name="csY98" fmla="*/ 2443163 h 2849563"/>
              <a:gd name="csX99" fmla="*/ 854075 w 3968750"/>
              <a:gd name="csY99" fmla="*/ 2457450 h 2849563"/>
              <a:gd name="csX100" fmla="*/ 1025525 w 3968750"/>
              <a:gd name="csY100" fmla="*/ 2495550 h 2849563"/>
              <a:gd name="csX101" fmla="*/ 1116013 w 3968750"/>
              <a:gd name="csY101" fmla="*/ 2486025 h 2849563"/>
              <a:gd name="csX102" fmla="*/ 1325562 w 3968750"/>
              <a:gd name="csY102" fmla="*/ 2514600 h 2849563"/>
              <a:gd name="csX103" fmla="*/ 1476375 w 3968750"/>
              <a:gd name="csY103" fmla="*/ 2527300 h 2849563"/>
              <a:gd name="csX104" fmla="*/ 1600201 w 3968750"/>
              <a:gd name="csY104" fmla="*/ 2635250 h 2849563"/>
              <a:gd name="csX105" fmla="*/ 1844676 w 3968750"/>
              <a:gd name="csY105" fmla="*/ 2727326 h 2849563"/>
              <a:gd name="csX106" fmla="*/ 2055813 w 3968750"/>
              <a:gd name="csY106" fmla="*/ 2679700 h 2849563"/>
              <a:gd name="csX107" fmla="*/ 2105025 w 3968750"/>
              <a:gd name="csY107" fmla="*/ 2451100 h 2849563"/>
              <a:gd name="csX108" fmla="*/ 2246313 w 3968750"/>
              <a:gd name="csY108" fmla="*/ 2454275 h 2849563"/>
              <a:gd name="csX109" fmla="*/ 2278063 w 3968750"/>
              <a:gd name="csY109" fmla="*/ 2566988 h 2849563"/>
              <a:gd name="csX110" fmla="*/ 2254250 w 3968750"/>
              <a:gd name="csY110" fmla="*/ 2647950 h 2849563"/>
              <a:gd name="csX111" fmla="*/ 2292350 w 3968750"/>
              <a:gd name="csY111" fmla="*/ 2709863 h 2849563"/>
              <a:gd name="csX112" fmla="*/ 2408238 w 3968750"/>
              <a:gd name="csY112" fmla="*/ 2849563 h 2849563"/>
              <a:gd name="csX113" fmla="*/ 2714625 w 3968750"/>
              <a:gd name="csY113" fmla="*/ 2816224 h 2849563"/>
              <a:gd name="csX114" fmla="*/ 2798763 w 3968750"/>
              <a:gd name="csY114" fmla="*/ 2703512 h 2849563"/>
              <a:gd name="csX115" fmla="*/ 2566988 w 3968750"/>
              <a:gd name="csY115" fmla="*/ 2525713 h 2849563"/>
              <a:gd name="csX116" fmla="*/ 2728912 w 3968750"/>
              <a:gd name="csY116" fmla="*/ 2359024 h 2849563"/>
              <a:gd name="csX117" fmla="*/ 3006725 w 3968750"/>
              <a:gd name="csY117" fmla="*/ 2552700 h 2849563"/>
              <a:gd name="csX118" fmla="*/ 3335337 w 3968750"/>
              <a:gd name="csY118" fmla="*/ 2743200 h 2849563"/>
              <a:gd name="csX119" fmla="*/ 3363913 w 3968750"/>
              <a:gd name="csY119" fmla="*/ 2647950 h 2849563"/>
              <a:gd name="csX120" fmla="*/ 3487738 w 3968750"/>
              <a:gd name="csY120" fmla="*/ 2524124 h 2849563"/>
              <a:gd name="csX121" fmla="*/ 3792538 w 3968750"/>
              <a:gd name="csY12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175544 w 3968750"/>
              <a:gd name="csY57" fmla="*/ 1957387 h 2849563"/>
              <a:gd name="csX58" fmla="*/ 1246981 w 3968750"/>
              <a:gd name="csY58" fmla="*/ 1893094 h 2849563"/>
              <a:gd name="csX59" fmla="*/ 1246982 w 3968750"/>
              <a:gd name="csY59" fmla="*/ 1814512 h 2849563"/>
              <a:gd name="csX60" fmla="*/ 1173164 w 3968750"/>
              <a:gd name="csY60" fmla="*/ 1752600 h 2849563"/>
              <a:gd name="csX61" fmla="*/ 1204118 w 3968750"/>
              <a:gd name="csY61" fmla="*/ 1690687 h 2849563"/>
              <a:gd name="csX62" fmla="*/ 1068388 w 3968750"/>
              <a:gd name="csY62" fmla="*/ 1628775 h 2849563"/>
              <a:gd name="csX63" fmla="*/ 1163638 w 3968750"/>
              <a:gd name="csY63" fmla="*/ 1593056 h 2849563"/>
              <a:gd name="csX64" fmla="*/ 1301750 w 3968750"/>
              <a:gd name="csY64" fmla="*/ 1621631 h 2849563"/>
              <a:gd name="csX65" fmla="*/ 1501775 w 3968750"/>
              <a:gd name="csY65" fmla="*/ 1452563 h 2849563"/>
              <a:gd name="csX66" fmla="*/ 1503362 w 3968750"/>
              <a:gd name="csY66" fmla="*/ 1353344 h 2849563"/>
              <a:gd name="csX67" fmla="*/ 1589882 w 3968750"/>
              <a:gd name="csY67" fmla="*/ 1364457 h 2849563"/>
              <a:gd name="csX68" fmla="*/ 1806575 w 3968750"/>
              <a:gd name="csY68" fmla="*/ 1133475 h 2849563"/>
              <a:gd name="csX69" fmla="*/ 1911350 w 3968750"/>
              <a:gd name="csY69" fmla="*/ 1114426 h 2849563"/>
              <a:gd name="csX70" fmla="*/ 1887538 w 3968750"/>
              <a:gd name="csY70" fmla="*/ 1007269 h 2849563"/>
              <a:gd name="csX71" fmla="*/ 1689894 w 3968750"/>
              <a:gd name="csY71" fmla="*/ 1012032 h 2849563"/>
              <a:gd name="csX72" fmla="*/ 1616074 w 3968750"/>
              <a:gd name="csY72" fmla="*/ 1114425 h 2849563"/>
              <a:gd name="csX73" fmla="*/ 1331913 w 3968750"/>
              <a:gd name="csY73" fmla="*/ 1216025 h 2849563"/>
              <a:gd name="csX74" fmla="*/ 1147763 w 3968750"/>
              <a:gd name="csY74" fmla="*/ 1046163 h 2849563"/>
              <a:gd name="csX75" fmla="*/ 1252538 w 3968750"/>
              <a:gd name="csY75" fmla="*/ 862013 h 2849563"/>
              <a:gd name="csX76" fmla="*/ 1263650 w 3968750"/>
              <a:gd name="csY76" fmla="*/ 628649 h 2849563"/>
              <a:gd name="csX77" fmla="*/ 1025525 w 3968750"/>
              <a:gd name="csY77" fmla="*/ 776288 h 2849563"/>
              <a:gd name="csX78" fmla="*/ 806450 w 3968750"/>
              <a:gd name="csY78" fmla="*/ 746125 h 2849563"/>
              <a:gd name="csX79" fmla="*/ 641350 w 3968750"/>
              <a:gd name="csY79" fmla="*/ 679449 h 2849563"/>
              <a:gd name="csX80" fmla="*/ 611188 w 3968750"/>
              <a:gd name="csY80" fmla="*/ 976313 h 2849563"/>
              <a:gd name="csX81" fmla="*/ 320675 w 3968750"/>
              <a:gd name="csY81" fmla="*/ 1185863 h 2849563"/>
              <a:gd name="csX82" fmla="*/ 381000 w 3968750"/>
              <a:gd name="csY82" fmla="*/ 1295399 h 2849563"/>
              <a:gd name="csX83" fmla="*/ 622300 w 3968750"/>
              <a:gd name="csY83" fmla="*/ 1339849 h 2849563"/>
              <a:gd name="csX84" fmla="*/ 539750 w 3968750"/>
              <a:gd name="csY84" fmla="*/ 1530349 h 2849563"/>
              <a:gd name="csX85" fmla="*/ 104775 w 3968750"/>
              <a:gd name="csY85" fmla="*/ 1571625 h 2849563"/>
              <a:gd name="csX86" fmla="*/ 0 w 3968750"/>
              <a:gd name="csY86" fmla="*/ 1893887 h 2849563"/>
              <a:gd name="csX87" fmla="*/ 322263 w 3968750"/>
              <a:gd name="csY87" fmla="*/ 1854200 h 2849563"/>
              <a:gd name="csX88" fmla="*/ 687388 w 3968750"/>
              <a:gd name="csY88" fmla="*/ 1743075 h 2849563"/>
              <a:gd name="csX89" fmla="*/ 649288 w 3968750"/>
              <a:gd name="csY89" fmla="*/ 1966912 h 2849563"/>
              <a:gd name="csX90" fmla="*/ 354013 w 3968750"/>
              <a:gd name="csY90" fmla="*/ 2166938 h 2849563"/>
              <a:gd name="csX91" fmla="*/ 149225 w 3968750"/>
              <a:gd name="csY91" fmla="*/ 2476500 h 2849563"/>
              <a:gd name="csX92" fmla="*/ 149225 w 3968750"/>
              <a:gd name="csY92" fmla="*/ 2619375 h 2849563"/>
              <a:gd name="csX93" fmla="*/ 196850 w 3968750"/>
              <a:gd name="csY93" fmla="*/ 2676525 h 2849563"/>
              <a:gd name="csX94" fmla="*/ 268288 w 3968750"/>
              <a:gd name="csY94" fmla="*/ 2595563 h 2849563"/>
              <a:gd name="csX95" fmla="*/ 363538 w 3968750"/>
              <a:gd name="csY95" fmla="*/ 2552700 h 2849563"/>
              <a:gd name="csX96" fmla="*/ 511175 w 3968750"/>
              <a:gd name="csY96" fmla="*/ 2543176 h 2849563"/>
              <a:gd name="csX97" fmla="*/ 630238 w 3968750"/>
              <a:gd name="csY97" fmla="*/ 2462213 h 2849563"/>
              <a:gd name="csX98" fmla="*/ 773112 w 3968750"/>
              <a:gd name="csY98" fmla="*/ 2443163 h 2849563"/>
              <a:gd name="csX99" fmla="*/ 854075 w 3968750"/>
              <a:gd name="csY99" fmla="*/ 2457450 h 2849563"/>
              <a:gd name="csX100" fmla="*/ 1025525 w 3968750"/>
              <a:gd name="csY100" fmla="*/ 2495550 h 2849563"/>
              <a:gd name="csX101" fmla="*/ 1116013 w 3968750"/>
              <a:gd name="csY101" fmla="*/ 2486025 h 2849563"/>
              <a:gd name="csX102" fmla="*/ 1325562 w 3968750"/>
              <a:gd name="csY102" fmla="*/ 2514600 h 2849563"/>
              <a:gd name="csX103" fmla="*/ 1476375 w 3968750"/>
              <a:gd name="csY103" fmla="*/ 2527300 h 2849563"/>
              <a:gd name="csX104" fmla="*/ 1600201 w 3968750"/>
              <a:gd name="csY104" fmla="*/ 2635250 h 2849563"/>
              <a:gd name="csX105" fmla="*/ 1844676 w 3968750"/>
              <a:gd name="csY105" fmla="*/ 2727326 h 2849563"/>
              <a:gd name="csX106" fmla="*/ 2055813 w 3968750"/>
              <a:gd name="csY106" fmla="*/ 2679700 h 2849563"/>
              <a:gd name="csX107" fmla="*/ 2105025 w 3968750"/>
              <a:gd name="csY107" fmla="*/ 2451100 h 2849563"/>
              <a:gd name="csX108" fmla="*/ 2246313 w 3968750"/>
              <a:gd name="csY108" fmla="*/ 2454275 h 2849563"/>
              <a:gd name="csX109" fmla="*/ 2278063 w 3968750"/>
              <a:gd name="csY109" fmla="*/ 2566988 h 2849563"/>
              <a:gd name="csX110" fmla="*/ 2254250 w 3968750"/>
              <a:gd name="csY110" fmla="*/ 2647950 h 2849563"/>
              <a:gd name="csX111" fmla="*/ 2292350 w 3968750"/>
              <a:gd name="csY111" fmla="*/ 2709863 h 2849563"/>
              <a:gd name="csX112" fmla="*/ 2408238 w 3968750"/>
              <a:gd name="csY112" fmla="*/ 2849563 h 2849563"/>
              <a:gd name="csX113" fmla="*/ 2714625 w 3968750"/>
              <a:gd name="csY113" fmla="*/ 2816224 h 2849563"/>
              <a:gd name="csX114" fmla="*/ 2798763 w 3968750"/>
              <a:gd name="csY114" fmla="*/ 2703512 h 2849563"/>
              <a:gd name="csX115" fmla="*/ 2566988 w 3968750"/>
              <a:gd name="csY115" fmla="*/ 2525713 h 2849563"/>
              <a:gd name="csX116" fmla="*/ 2728912 w 3968750"/>
              <a:gd name="csY116" fmla="*/ 2359024 h 2849563"/>
              <a:gd name="csX117" fmla="*/ 3006725 w 3968750"/>
              <a:gd name="csY117" fmla="*/ 2552700 h 2849563"/>
              <a:gd name="csX118" fmla="*/ 3335337 w 3968750"/>
              <a:gd name="csY118" fmla="*/ 2743200 h 2849563"/>
              <a:gd name="csX119" fmla="*/ 3363913 w 3968750"/>
              <a:gd name="csY119" fmla="*/ 2647950 h 2849563"/>
              <a:gd name="csX120" fmla="*/ 3487738 w 3968750"/>
              <a:gd name="csY120" fmla="*/ 2524124 h 2849563"/>
              <a:gd name="csX121" fmla="*/ 3792538 w 3968750"/>
              <a:gd name="csY12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118394 w 3968750"/>
              <a:gd name="csY57" fmla="*/ 2055019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23158 w 3968750"/>
              <a:gd name="csY56" fmla="*/ 2059782 h 2849563"/>
              <a:gd name="csX57" fmla="*/ 1094581 w 3968750"/>
              <a:gd name="csY57" fmla="*/ 2024062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56495 w 3968750"/>
              <a:gd name="csY56" fmla="*/ 2097882 h 2849563"/>
              <a:gd name="csX57" fmla="*/ 1094581 w 3968750"/>
              <a:gd name="csY57" fmla="*/ 2024062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56495 w 3968750"/>
              <a:gd name="csY56" fmla="*/ 2097882 h 2849563"/>
              <a:gd name="csX57" fmla="*/ 1116012 w 3968750"/>
              <a:gd name="csY57" fmla="*/ 2057400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232694 w 3968750"/>
              <a:gd name="csY55" fmla="*/ 1993106 h 2849563"/>
              <a:gd name="csX56" fmla="*/ 1142207 w 3968750"/>
              <a:gd name="csY56" fmla="*/ 2085976 h 2849563"/>
              <a:gd name="csX57" fmla="*/ 1116012 w 3968750"/>
              <a:gd name="csY57" fmla="*/ 2057400 h 2849563"/>
              <a:gd name="csX58" fmla="*/ 1175544 w 3968750"/>
              <a:gd name="csY58" fmla="*/ 1957387 h 2849563"/>
              <a:gd name="csX59" fmla="*/ 1246981 w 3968750"/>
              <a:gd name="csY59" fmla="*/ 1893094 h 2849563"/>
              <a:gd name="csX60" fmla="*/ 1246982 w 3968750"/>
              <a:gd name="csY60" fmla="*/ 1814512 h 2849563"/>
              <a:gd name="csX61" fmla="*/ 1173164 w 3968750"/>
              <a:gd name="csY61" fmla="*/ 1752600 h 2849563"/>
              <a:gd name="csX62" fmla="*/ 1204118 w 3968750"/>
              <a:gd name="csY62" fmla="*/ 1690687 h 2849563"/>
              <a:gd name="csX63" fmla="*/ 1068388 w 3968750"/>
              <a:gd name="csY63" fmla="*/ 1628775 h 2849563"/>
              <a:gd name="csX64" fmla="*/ 1163638 w 3968750"/>
              <a:gd name="csY64" fmla="*/ 1593056 h 2849563"/>
              <a:gd name="csX65" fmla="*/ 1301750 w 3968750"/>
              <a:gd name="csY65" fmla="*/ 1621631 h 2849563"/>
              <a:gd name="csX66" fmla="*/ 1501775 w 3968750"/>
              <a:gd name="csY66" fmla="*/ 1452563 h 2849563"/>
              <a:gd name="csX67" fmla="*/ 1503362 w 3968750"/>
              <a:gd name="csY67" fmla="*/ 1353344 h 2849563"/>
              <a:gd name="csX68" fmla="*/ 1589882 w 3968750"/>
              <a:gd name="csY68" fmla="*/ 1364457 h 2849563"/>
              <a:gd name="csX69" fmla="*/ 1806575 w 3968750"/>
              <a:gd name="csY69" fmla="*/ 1133475 h 2849563"/>
              <a:gd name="csX70" fmla="*/ 1911350 w 3968750"/>
              <a:gd name="csY70" fmla="*/ 1114426 h 2849563"/>
              <a:gd name="csX71" fmla="*/ 1887538 w 3968750"/>
              <a:gd name="csY71" fmla="*/ 1007269 h 2849563"/>
              <a:gd name="csX72" fmla="*/ 1689894 w 3968750"/>
              <a:gd name="csY72" fmla="*/ 1012032 h 2849563"/>
              <a:gd name="csX73" fmla="*/ 1616074 w 3968750"/>
              <a:gd name="csY73" fmla="*/ 1114425 h 2849563"/>
              <a:gd name="csX74" fmla="*/ 1331913 w 3968750"/>
              <a:gd name="csY74" fmla="*/ 1216025 h 2849563"/>
              <a:gd name="csX75" fmla="*/ 1147763 w 3968750"/>
              <a:gd name="csY75" fmla="*/ 1046163 h 2849563"/>
              <a:gd name="csX76" fmla="*/ 1252538 w 3968750"/>
              <a:gd name="csY76" fmla="*/ 862013 h 2849563"/>
              <a:gd name="csX77" fmla="*/ 1263650 w 3968750"/>
              <a:gd name="csY77" fmla="*/ 628649 h 2849563"/>
              <a:gd name="csX78" fmla="*/ 1025525 w 3968750"/>
              <a:gd name="csY78" fmla="*/ 776288 h 2849563"/>
              <a:gd name="csX79" fmla="*/ 806450 w 3968750"/>
              <a:gd name="csY79" fmla="*/ 746125 h 2849563"/>
              <a:gd name="csX80" fmla="*/ 641350 w 3968750"/>
              <a:gd name="csY80" fmla="*/ 679449 h 2849563"/>
              <a:gd name="csX81" fmla="*/ 611188 w 3968750"/>
              <a:gd name="csY81" fmla="*/ 976313 h 2849563"/>
              <a:gd name="csX82" fmla="*/ 320675 w 3968750"/>
              <a:gd name="csY82" fmla="*/ 1185863 h 2849563"/>
              <a:gd name="csX83" fmla="*/ 381000 w 3968750"/>
              <a:gd name="csY83" fmla="*/ 1295399 h 2849563"/>
              <a:gd name="csX84" fmla="*/ 622300 w 3968750"/>
              <a:gd name="csY84" fmla="*/ 1339849 h 2849563"/>
              <a:gd name="csX85" fmla="*/ 539750 w 3968750"/>
              <a:gd name="csY85" fmla="*/ 1530349 h 2849563"/>
              <a:gd name="csX86" fmla="*/ 104775 w 3968750"/>
              <a:gd name="csY86" fmla="*/ 1571625 h 2849563"/>
              <a:gd name="csX87" fmla="*/ 0 w 3968750"/>
              <a:gd name="csY87" fmla="*/ 1893887 h 2849563"/>
              <a:gd name="csX88" fmla="*/ 322263 w 3968750"/>
              <a:gd name="csY88" fmla="*/ 1854200 h 2849563"/>
              <a:gd name="csX89" fmla="*/ 687388 w 3968750"/>
              <a:gd name="csY89" fmla="*/ 1743075 h 2849563"/>
              <a:gd name="csX90" fmla="*/ 649288 w 3968750"/>
              <a:gd name="csY90" fmla="*/ 1966912 h 2849563"/>
              <a:gd name="csX91" fmla="*/ 354013 w 3968750"/>
              <a:gd name="csY91" fmla="*/ 2166938 h 2849563"/>
              <a:gd name="csX92" fmla="*/ 149225 w 3968750"/>
              <a:gd name="csY92" fmla="*/ 2476500 h 2849563"/>
              <a:gd name="csX93" fmla="*/ 149225 w 3968750"/>
              <a:gd name="csY93" fmla="*/ 2619375 h 2849563"/>
              <a:gd name="csX94" fmla="*/ 196850 w 3968750"/>
              <a:gd name="csY94" fmla="*/ 2676525 h 2849563"/>
              <a:gd name="csX95" fmla="*/ 268288 w 3968750"/>
              <a:gd name="csY95" fmla="*/ 2595563 h 2849563"/>
              <a:gd name="csX96" fmla="*/ 363538 w 3968750"/>
              <a:gd name="csY96" fmla="*/ 2552700 h 2849563"/>
              <a:gd name="csX97" fmla="*/ 511175 w 3968750"/>
              <a:gd name="csY97" fmla="*/ 2543176 h 2849563"/>
              <a:gd name="csX98" fmla="*/ 630238 w 3968750"/>
              <a:gd name="csY98" fmla="*/ 2462213 h 2849563"/>
              <a:gd name="csX99" fmla="*/ 773112 w 3968750"/>
              <a:gd name="csY99" fmla="*/ 2443163 h 2849563"/>
              <a:gd name="csX100" fmla="*/ 854075 w 3968750"/>
              <a:gd name="csY100" fmla="*/ 2457450 h 2849563"/>
              <a:gd name="csX101" fmla="*/ 1025525 w 3968750"/>
              <a:gd name="csY101" fmla="*/ 2495550 h 2849563"/>
              <a:gd name="csX102" fmla="*/ 1116013 w 3968750"/>
              <a:gd name="csY102" fmla="*/ 2486025 h 2849563"/>
              <a:gd name="csX103" fmla="*/ 1325562 w 3968750"/>
              <a:gd name="csY103" fmla="*/ 2514600 h 2849563"/>
              <a:gd name="csX104" fmla="*/ 1476375 w 3968750"/>
              <a:gd name="csY104" fmla="*/ 2527300 h 2849563"/>
              <a:gd name="csX105" fmla="*/ 1600201 w 3968750"/>
              <a:gd name="csY105" fmla="*/ 2635250 h 2849563"/>
              <a:gd name="csX106" fmla="*/ 1844676 w 3968750"/>
              <a:gd name="csY106" fmla="*/ 2727326 h 2849563"/>
              <a:gd name="csX107" fmla="*/ 2055813 w 3968750"/>
              <a:gd name="csY107" fmla="*/ 2679700 h 2849563"/>
              <a:gd name="csX108" fmla="*/ 2105025 w 3968750"/>
              <a:gd name="csY108" fmla="*/ 2451100 h 2849563"/>
              <a:gd name="csX109" fmla="*/ 2246313 w 3968750"/>
              <a:gd name="csY109" fmla="*/ 2454275 h 2849563"/>
              <a:gd name="csX110" fmla="*/ 2278063 w 3968750"/>
              <a:gd name="csY110" fmla="*/ 2566988 h 2849563"/>
              <a:gd name="csX111" fmla="*/ 2254250 w 3968750"/>
              <a:gd name="csY111" fmla="*/ 2647950 h 2849563"/>
              <a:gd name="csX112" fmla="*/ 2292350 w 3968750"/>
              <a:gd name="csY112" fmla="*/ 2709863 h 2849563"/>
              <a:gd name="csX113" fmla="*/ 2408238 w 3968750"/>
              <a:gd name="csY113" fmla="*/ 2849563 h 2849563"/>
              <a:gd name="csX114" fmla="*/ 2714625 w 3968750"/>
              <a:gd name="csY114" fmla="*/ 2816224 h 2849563"/>
              <a:gd name="csX115" fmla="*/ 2798763 w 3968750"/>
              <a:gd name="csY115" fmla="*/ 2703512 h 2849563"/>
              <a:gd name="csX116" fmla="*/ 2566988 w 3968750"/>
              <a:gd name="csY116" fmla="*/ 2525713 h 2849563"/>
              <a:gd name="csX117" fmla="*/ 2728912 w 3968750"/>
              <a:gd name="csY117" fmla="*/ 2359024 h 2849563"/>
              <a:gd name="csX118" fmla="*/ 3006725 w 3968750"/>
              <a:gd name="csY118" fmla="*/ 2552700 h 2849563"/>
              <a:gd name="csX119" fmla="*/ 3335337 w 3968750"/>
              <a:gd name="csY119" fmla="*/ 2743200 h 2849563"/>
              <a:gd name="csX120" fmla="*/ 3363913 w 3968750"/>
              <a:gd name="csY120" fmla="*/ 2647950 h 2849563"/>
              <a:gd name="csX121" fmla="*/ 3487738 w 3968750"/>
              <a:gd name="csY121" fmla="*/ 2524124 h 2849563"/>
              <a:gd name="csX122" fmla="*/ 3792538 w 3968750"/>
              <a:gd name="csY12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404144 w 3968750"/>
              <a:gd name="csY55" fmla="*/ 2209800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406525 w 3968750"/>
              <a:gd name="csY54" fmla="*/ 2207419 h 2849563"/>
              <a:gd name="csX55" fmla="*/ 1387475 w 3968750"/>
              <a:gd name="csY55" fmla="*/ 2193131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387475 w 3968750"/>
              <a:gd name="csY55" fmla="*/ 2193131 h 2849563"/>
              <a:gd name="csX56" fmla="*/ 1232694 w 3968750"/>
              <a:gd name="csY56" fmla="*/ 1993106 h 2849563"/>
              <a:gd name="csX57" fmla="*/ 1142207 w 3968750"/>
              <a:gd name="csY57" fmla="*/ 2085976 h 2849563"/>
              <a:gd name="csX58" fmla="*/ 1116012 w 3968750"/>
              <a:gd name="csY58" fmla="*/ 2057400 h 2849563"/>
              <a:gd name="csX59" fmla="*/ 1175544 w 3968750"/>
              <a:gd name="csY59" fmla="*/ 1957387 h 2849563"/>
              <a:gd name="csX60" fmla="*/ 1246981 w 3968750"/>
              <a:gd name="csY60" fmla="*/ 1893094 h 2849563"/>
              <a:gd name="csX61" fmla="*/ 1246982 w 3968750"/>
              <a:gd name="csY61" fmla="*/ 1814512 h 2849563"/>
              <a:gd name="csX62" fmla="*/ 1173164 w 3968750"/>
              <a:gd name="csY62" fmla="*/ 1752600 h 2849563"/>
              <a:gd name="csX63" fmla="*/ 1204118 w 3968750"/>
              <a:gd name="csY63" fmla="*/ 1690687 h 2849563"/>
              <a:gd name="csX64" fmla="*/ 1068388 w 3968750"/>
              <a:gd name="csY64" fmla="*/ 1628775 h 2849563"/>
              <a:gd name="csX65" fmla="*/ 1163638 w 3968750"/>
              <a:gd name="csY65" fmla="*/ 1593056 h 2849563"/>
              <a:gd name="csX66" fmla="*/ 1301750 w 3968750"/>
              <a:gd name="csY66" fmla="*/ 1621631 h 2849563"/>
              <a:gd name="csX67" fmla="*/ 1501775 w 3968750"/>
              <a:gd name="csY67" fmla="*/ 1452563 h 2849563"/>
              <a:gd name="csX68" fmla="*/ 1503362 w 3968750"/>
              <a:gd name="csY68" fmla="*/ 1353344 h 2849563"/>
              <a:gd name="csX69" fmla="*/ 1589882 w 3968750"/>
              <a:gd name="csY69" fmla="*/ 1364457 h 2849563"/>
              <a:gd name="csX70" fmla="*/ 1806575 w 3968750"/>
              <a:gd name="csY70" fmla="*/ 1133475 h 2849563"/>
              <a:gd name="csX71" fmla="*/ 1911350 w 3968750"/>
              <a:gd name="csY71" fmla="*/ 1114426 h 2849563"/>
              <a:gd name="csX72" fmla="*/ 1887538 w 3968750"/>
              <a:gd name="csY72" fmla="*/ 1007269 h 2849563"/>
              <a:gd name="csX73" fmla="*/ 1689894 w 3968750"/>
              <a:gd name="csY73" fmla="*/ 1012032 h 2849563"/>
              <a:gd name="csX74" fmla="*/ 1616074 w 3968750"/>
              <a:gd name="csY74" fmla="*/ 1114425 h 2849563"/>
              <a:gd name="csX75" fmla="*/ 1331913 w 3968750"/>
              <a:gd name="csY75" fmla="*/ 1216025 h 2849563"/>
              <a:gd name="csX76" fmla="*/ 1147763 w 3968750"/>
              <a:gd name="csY76" fmla="*/ 1046163 h 2849563"/>
              <a:gd name="csX77" fmla="*/ 1252538 w 3968750"/>
              <a:gd name="csY77" fmla="*/ 862013 h 2849563"/>
              <a:gd name="csX78" fmla="*/ 1263650 w 3968750"/>
              <a:gd name="csY78" fmla="*/ 628649 h 2849563"/>
              <a:gd name="csX79" fmla="*/ 1025525 w 3968750"/>
              <a:gd name="csY79" fmla="*/ 776288 h 2849563"/>
              <a:gd name="csX80" fmla="*/ 806450 w 3968750"/>
              <a:gd name="csY80" fmla="*/ 746125 h 2849563"/>
              <a:gd name="csX81" fmla="*/ 641350 w 3968750"/>
              <a:gd name="csY81" fmla="*/ 679449 h 2849563"/>
              <a:gd name="csX82" fmla="*/ 611188 w 3968750"/>
              <a:gd name="csY82" fmla="*/ 976313 h 2849563"/>
              <a:gd name="csX83" fmla="*/ 320675 w 3968750"/>
              <a:gd name="csY83" fmla="*/ 1185863 h 2849563"/>
              <a:gd name="csX84" fmla="*/ 381000 w 3968750"/>
              <a:gd name="csY84" fmla="*/ 1295399 h 2849563"/>
              <a:gd name="csX85" fmla="*/ 622300 w 3968750"/>
              <a:gd name="csY85" fmla="*/ 1339849 h 2849563"/>
              <a:gd name="csX86" fmla="*/ 539750 w 3968750"/>
              <a:gd name="csY86" fmla="*/ 1530349 h 2849563"/>
              <a:gd name="csX87" fmla="*/ 104775 w 3968750"/>
              <a:gd name="csY87" fmla="*/ 1571625 h 2849563"/>
              <a:gd name="csX88" fmla="*/ 0 w 3968750"/>
              <a:gd name="csY88" fmla="*/ 1893887 h 2849563"/>
              <a:gd name="csX89" fmla="*/ 322263 w 3968750"/>
              <a:gd name="csY89" fmla="*/ 1854200 h 2849563"/>
              <a:gd name="csX90" fmla="*/ 687388 w 3968750"/>
              <a:gd name="csY90" fmla="*/ 1743075 h 2849563"/>
              <a:gd name="csX91" fmla="*/ 649288 w 3968750"/>
              <a:gd name="csY91" fmla="*/ 1966912 h 2849563"/>
              <a:gd name="csX92" fmla="*/ 354013 w 3968750"/>
              <a:gd name="csY92" fmla="*/ 2166938 h 2849563"/>
              <a:gd name="csX93" fmla="*/ 149225 w 3968750"/>
              <a:gd name="csY93" fmla="*/ 2476500 h 2849563"/>
              <a:gd name="csX94" fmla="*/ 149225 w 3968750"/>
              <a:gd name="csY94" fmla="*/ 2619375 h 2849563"/>
              <a:gd name="csX95" fmla="*/ 196850 w 3968750"/>
              <a:gd name="csY95" fmla="*/ 2676525 h 2849563"/>
              <a:gd name="csX96" fmla="*/ 268288 w 3968750"/>
              <a:gd name="csY96" fmla="*/ 2595563 h 2849563"/>
              <a:gd name="csX97" fmla="*/ 363538 w 3968750"/>
              <a:gd name="csY97" fmla="*/ 2552700 h 2849563"/>
              <a:gd name="csX98" fmla="*/ 511175 w 3968750"/>
              <a:gd name="csY98" fmla="*/ 2543176 h 2849563"/>
              <a:gd name="csX99" fmla="*/ 630238 w 3968750"/>
              <a:gd name="csY99" fmla="*/ 2462213 h 2849563"/>
              <a:gd name="csX100" fmla="*/ 773112 w 3968750"/>
              <a:gd name="csY100" fmla="*/ 2443163 h 2849563"/>
              <a:gd name="csX101" fmla="*/ 854075 w 3968750"/>
              <a:gd name="csY101" fmla="*/ 2457450 h 2849563"/>
              <a:gd name="csX102" fmla="*/ 1025525 w 3968750"/>
              <a:gd name="csY102" fmla="*/ 2495550 h 2849563"/>
              <a:gd name="csX103" fmla="*/ 1116013 w 3968750"/>
              <a:gd name="csY103" fmla="*/ 2486025 h 2849563"/>
              <a:gd name="csX104" fmla="*/ 1325562 w 3968750"/>
              <a:gd name="csY104" fmla="*/ 2514600 h 2849563"/>
              <a:gd name="csX105" fmla="*/ 1476375 w 3968750"/>
              <a:gd name="csY105" fmla="*/ 2527300 h 2849563"/>
              <a:gd name="csX106" fmla="*/ 1600201 w 3968750"/>
              <a:gd name="csY106" fmla="*/ 2635250 h 2849563"/>
              <a:gd name="csX107" fmla="*/ 1844676 w 3968750"/>
              <a:gd name="csY107" fmla="*/ 2727326 h 2849563"/>
              <a:gd name="csX108" fmla="*/ 2055813 w 3968750"/>
              <a:gd name="csY108" fmla="*/ 2679700 h 2849563"/>
              <a:gd name="csX109" fmla="*/ 2105025 w 3968750"/>
              <a:gd name="csY109" fmla="*/ 2451100 h 2849563"/>
              <a:gd name="csX110" fmla="*/ 2246313 w 3968750"/>
              <a:gd name="csY110" fmla="*/ 2454275 h 2849563"/>
              <a:gd name="csX111" fmla="*/ 2278063 w 3968750"/>
              <a:gd name="csY111" fmla="*/ 2566988 h 2849563"/>
              <a:gd name="csX112" fmla="*/ 2254250 w 3968750"/>
              <a:gd name="csY112" fmla="*/ 2647950 h 2849563"/>
              <a:gd name="csX113" fmla="*/ 2292350 w 3968750"/>
              <a:gd name="csY113" fmla="*/ 2709863 h 2849563"/>
              <a:gd name="csX114" fmla="*/ 2408238 w 3968750"/>
              <a:gd name="csY114" fmla="*/ 2849563 h 2849563"/>
              <a:gd name="csX115" fmla="*/ 2714625 w 3968750"/>
              <a:gd name="csY115" fmla="*/ 2816224 h 2849563"/>
              <a:gd name="csX116" fmla="*/ 2798763 w 3968750"/>
              <a:gd name="csY116" fmla="*/ 2703512 h 2849563"/>
              <a:gd name="csX117" fmla="*/ 2566988 w 3968750"/>
              <a:gd name="csY117" fmla="*/ 2525713 h 2849563"/>
              <a:gd name="csX118" fmla="*/ 2728912 w 3968750"/>
              <a:gd name="csY118" fmla="*/ 2359024 h 2849563"/>
              <a:gd name="csX119" fmla="*/ 3006725 w 3968750"/>
              <a:gd name="csY119" fmla="*/ 2552700 h 2849563"/>
              <a:gd name="csX120" fmla="*/ 3335337 w 3968750"/>
              <a:gd name="csY120" fmla="*/ 2743200 h 2849563"/>
              <a:gd name="csX121" fmla="*/ 3363913 w 3968750"/>
              <a:gd name="csY121" fmla="*/ 2647950 h 2849563"/>
              <a:gd name="csX122" fmla="*/ 3487738 w 3968750"/>
              <a:gd name="csY122" fmla="*/ 2524124 h 2849563"/>
              <a:gd name="csX123" fmla="*/ 3792538 w 3968750"/>
              <a:gd name="csY12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599406 w 3968750"/>
              <a:gd name="csY55" fmla="*/ 1945481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604168 w 3968750"/>
              <a:gd name="csY54" fmla="*/ 1952625 h 2849563"/>
              <a:gd name="csX55" fmla="*/ 1582737 w 3968750"/>
              <a:gd name="csY55" fmla="*/ 1988343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508918 w 3968750"/>
              <a:gd name="csY54" fmla="*/ 1688307 h 2849563"/>
              <a:gd name="csX55" fmla="*/ 1582737 w 3968750"/>
              <a:gd name="csY55" fmla="*/ 1988343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30376 w 3968750"/>
              <a:gd name="csY53" fmla="*/ 1624013 h 2849563"/>
              <a:gd name="csX54" fmla="*/ 1508918 w 3968750"/>
              <a:gd name="csY54" fmla="*/ 1688307 h 2849563"/>
              <a:gd name="csX55" fmla="*/ 1613693 w 3968750"/>
              <a:gd name="csY55" fmla="*/ 1952624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508918 w 3968750"/>
              <a:gd name="csY54" fmla="*/ 1688307 h 2849563"/>
              <a:gd name="csX55" fmla="*/ 1613693 w 3968750"/>
              <a:gd name="csY55" fmla="*/ 1952624 h 2849563"/>
              <a:gd name="csX56" fmla="*/ 1387475 w 3968750"/>
              <a:gd name="csY56" fmla="*/ 2193131 h 2849563"/>
              <a:gd name="csX57" fmla="*/ 1232694 w 3968750"/>
              <a:gd name="csY57" fmla="*/ 1993106 h 2849563"/>
              <a:gd name="csX58" fmla="*/ 1142207 w 3968750"/>
              <a:gd name="csY58" fmla="*/ 2085976 h 2849563"/>
              <a:gd name="csX59" fmla="*/ 1116012 w 3968750"/>
              <a:gd name="csY59" fmla="*/ 2057400 h 2849563"/>
              <a:gd name="csX60" fmla="*/ 1175544 w 3968750"/>
              <a:gd name="csY60" fmla="*/ 1957387 h 2849563"/>
              <a:gd name="csX61" fmla="*/ 1246981 w 3968750"/>
              <a:gd name="csY61" fmla="*/ 1893094 h 2849563"/>
              <a:gd name="csX62" fmla="*/ 1246982 w 3968750"/>
              <a:gd name="csY62" fmla="*/ 1814512 h 2849563"/>
              <a:gd name="csX63" fmla="*/ 1173164 w 3968750"/>
              <a:gd name="csY63" fmla="*/ 1752600 h 2849563"/>
              <a:gd name="csX64" fmla="*/ 1204118 w 3968750"/>
              <a:gd name="csY64" fmla="*/ 1690687 h 2849563"/>
              <a:gd name="csX65" fmla="*/ 1068388 w 3968750"/>
              <a:gd name="csY65" fmla="*/ 1628775 h 2849563"/>
              <a:gd name="csX66" fmla="*/ 1163638 w 3968750"/>
              <a:gd name="csY66" fmla="*/ 1593056 h 2849563"/>
              <a:gd name="csX67" fmla="*/ 1301750 w 3968750"/>
              <a:gd name="csY67" fmla="*/ 1621631 h 2849563"/>
              <a:gd name="csX68" fmla="*/ 1501775 w 3968750"/>
              <a:gd name="csY68" fmla="*/ 1452563 h 2849563"/>
              <a:gd name="csX69" fmla="*/ 1503362 w 3968750"/>
              <a:gd name="csY69" fmla="*/ 1353344 h 2849563"/>
              <a:gd name="csX70" fmla="*/ 1589882 w 3968750"/>
              <a:gd name="csY70" fmla="*/ 1364457 h 2849563"/>
              <a:gd name="csX71" fmla="*/ 1806575 w 3968750"/>
              <a:gd name="csY71" fmla="*/ 1133475 h 2849563"/>
              <a:gd name="csX72" fmla="*/ 1911350 w 3968750"/>
              <a:gd name="csY72" fmla="*/ 1114426 h 2849563"/>
              <a:gd name="csX73" fmla="*/ 1887538 w 3968750"/>
              <a:gd name="csY73" fmla="*/ 1007269 h 2849563"/>
              <a:gd name="csX74" fmla="*/ 1689894 w 3968750"/>
              <a:gd name="csY74" fmla="*/ 1012032 h 2849563"/>
              <a:gd name="csX75" fmla="*/ 1616074 w 3968750"/>
              <a:gd name="csY75" fmla="*/ 1114425 h 2849563"/>
              <a:gd name="csX76" fmla="*/ 1331913 w 3968750"/>
              <a:gd name="csY76" fmla="*/ 1216025 h 2849563"/>
              <a:gd name="csX77" fmla="*/ 1147763 w 3968750"/>
              <a:gd name="csY77" fmla="*/ 1046163 h 2849563"/>
              <a:gd name="csX78" fmla="*/ 1252538 w 3968750"/>
              <a:gd name="csY78" fmla="*/ 862013 h 2849563"/>
              <a:gd name="csX79" fmla="*/ 1263650 w 3968750"/>
              <a:gd name="csY79" fmla="*/ 628649 h 2849563"/>
              <a:gd name="csX80" fmla="*/ 1025525 w 3968750"/>
              <a:gd name="csY80" fmla="*/ 776288 h 2849563"/>
              <a:gd name="csX81" fmla="*/ 806450 w 3968750"/>
              <a:gd name="csY81" fmla="*/ 746125 h 2849563"/>
              <a:gd name="csX82" fmla="*/ 641350 w 3968750"/>
              <a:gd name="csY82" fmla="*/ 679449 h 2849563"/>
              <a:gd name="csX83" fmla="*/ 611188 w 3968750"/>
              <a:gd name="csY83" fmla="*/ 976313 h 2849563"/>
              <a:gd name="csX84" fmla="*/ 320675 w 3968750"/>
              <a:gd name="csY84" fmla="*/ 1185863 h 2849563"/>
              <a:gd name="csX85" fmla="*/ 381000 w 3968750"/>
              <a:gd name="csY85" fmla="*/ 1295399 h 2849563"/>
              <a:gd name="csX86" fmla="*/ 622300 w 3968750"/>
              <a:gd name="csY86" fmla="*/ 1339849 h 2849563"/>
              <a:gd name="csX87" fmla="*/ 539750 w 3968750"/>
              <a:gd name="csY87" fmla="*/ 1530349 h 2849563"/>
              <a:gd name="csX88" fmla="*/ 104775 w 3968750"/>
              <a:gd name="csY88" fmla="*/ 1571625 h 2849563"/>
              <a:gd name="csX89" fmla="*/ 0 w 3968750"/>
              <a:gd name="csY89" fmla="*/ 1893887 h 2849563"/>
              <a:gd name="csX90" fmla="*/ 322263 w 3968750"/>
              <a:gd name="csY90" fmla="*/ 1854200 h 2849563"/>
              <a:gd name="csX91" fmla="*/ 687388 w 3968750"/>
              <a:gd name="csY91" fmla="*/ 1743075 h 2849563"/>
              <a:gd name="csX92" fmla="*/ 649288 w 3968750"/>
              <a:gd name="csY92" fmla="*/ 1966912 h 2849563"/>
              <a:gd name="csX93" fmla="*/ 354013 w 3968750"/>
              <a:gd name="csY93" fmla="*/ 2166938 h 2849563"/>
              <a:gd name="csX94" fmla="*/ 149225 w 3968750"/>
              <a:gd name="csY94" fmla="*/ 2476500 h 2849563"/>
              <a:gd name="csX95" fmla="*/ 149225 w 3968750"/>
              <a:gd name="csY95" fmla="*/ 2619375 h 2849563"/>
              <a:gd name="csX96" fmla="*/ 196850 w 3968750"/>
              <a:gd name="csY96" fmla="*/ 2676525 h 2849563"/>
              <a:gd name="csX97" fmla="*/ 268288 w 3968750"/>
              <a:gd name="csY97" fmla="*/ 2595563 h 2849563"/>
              <a:gd name="csX98" fmla="*/ 363538 w 3968750"/>
              <a:gd name="csY98" fmla="*/ 2552700 h 2849563"/>
              <a:gd name="csX99" fmla="*/ 511175 w 3968750"/>
              <a:gd name="csY99" fmla="*/ 2543176 h 2849563"/>
              <a:gd name="csX100" fmla="*/ 630238 w 3968750"/>
              <a:gd name="csY100" fmla="*/ 2462213 h 2849563"/>
              <a:gd name="csX101" fmla="*/ 773112 w 3968750"/>
              <a:gd name="csY101" fmla="*/ 2443163 h 2849563"/>
              <a:gd name="csX102" fmla="*/ 854075 w 3968750"/>
              <a:gd name="csY102" fmla="*/ 2457450 h 2849563"/>
              <a:gd name="csX103" fmla="*/ 1025525 w 3968750"/>
              <a:gd name="csY103" fmla="*/ 2495550 h 2849563"/>
              <a:gd name="csX104" fmla="*/ 1116013 w 3968750"/>
              <a:gd name="csY104" fmla="*/ 2486025 h 2849563"/>
              <a:gd name="csX105" fmla="*/ 1325562 w 3968750"/>
              <a:gd name="csY105" fmla="*/ 2514600 h 2849563"/>
              <a:gd name="csX106" fmla="*/ 1476375 w 3968750"/>
              <a:gd name="csY106" fmla="*/ 2527300 h 2849563"/>
              <a:gd name="csX107" fmla="*/ 1600201 w 3968750"/>
              <a:gd name="csY107" fmla="*/ 2635250 h 2849563"/>
              <a:gd name="csX108" fmla="*/ 1844676 w 3968750"/>
              <a:gd name="csY108" fmla="*/ 2727326 h 2849563"/>
              <a:gd name="csX109" fmla="*/ 2055813 w 3968750"/>
              <a:gd name="csY109" fmla="*/ 2679700 h 2849563"/>
              <a:gd name="csX110" fmla="*/ 2105025 w 3968750"/>
              <a:gd name="csY110" fmla="*/ 2451100 h 2849563"/>
              <a:gd name="csX111" fmla="*/ 2246313 w 3968750"/>
              <a:gd name="csY111" fmla="*/ 2454275 h 2849563"/>
              <a:gd name="csX112" fmla="*/ 2278063 w 3968750"/>
              <a:gd name="csY112" fmla="*/ 2566988 h 2849563"/>
              <a:gd name="csX113" fmla="*/ 2254250 w 3968750"/>
              <a:gd name="csY113" fmla="*/ 2647950 h 2849563"/>
              <a:gd name="csX114" fmla="*/ 2292350 w 3968750"/>
              <a:gd name="csY114" fmla="*/ 2709863 h 2849563"/>
              <a:gd name="csX115" fmla="*/ 2408238 w 3968750"/>
              <a:gd name="csY115" fmla="*/ 2849563 h 2849563"/>
              <a:gd name="csX116" fmla="*/ 2714625 w 3968750"/>
              <a:gd name="csY116" fmla="*/ 2816224 h 2849563"/>
              <a:gd name="csX117" fmla="*/ 2798763 w 3968750"/>
              <a:gd name="csY117" fmla="*/ 2703512 h 2849563"/>
              <a:gd name="csX118" fmla="*/ 2566988 w 3968750"/>
              <a:gd name="csY118" fmla="*/ 2525713 h 2849563"/>
              <a:gd name="csX119" fmla="*/ 2728912 w 3968750"/>
              <a:gd name="csY119" fmla="*/ 2359024 h 2849563"/>
              <a:gd name="csX120" fmla="*/ 3006725 w 3968750"/>
              <a:gd name="csY120" fmla="*/ 2552700 h 2849563"/>
              <a:gd name="csX121" fmla="*/ 3335337 w 3968750"/>
              <a:gd name="csY121" fmla="*/ 2743200 h 2849563"/>
              <a:gd name="csX122" fmla="*/ 3363913 w 3968750"/>
              <a:gd name="csY122" fmla="*/ 2647950 h 2849563"/>
              <a:gd name="csX123" fmla="*/ 3487738 w 3968750"/>
              <a:gd name="csY123" fmla="*/ 2524124 h 2849563"/>
              <a:gd name="csX124" fmla="*/ 3792538 w 3968750"/>
              <a:gd name="csY12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594644 w 3968750"/>
              <a:gd name="csY54" fmla="*/ 1638300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589882 w 3968750"/>
              <a:gd name="csY53" fmla="*/ 1652588 h 2849563"/>
              <a:gd name="csX54" fmla="*/ 1682750 w 3968750"/>
              <a:gd name="csY54" fmla="*/ 1685925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42282 w 3968750"/>
              <a:gd name="csY53" fmla="*/ 1657351 h 2849563"/>
              <a:gd name="csX54" fmla="*/ 1682750 w 3968750"/>
              <a:gd name="csY54" fmla="*/ 1685925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742282 w 3968750"/>
              <a:gd name="csY53" fmla="*/ 1657351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68525 w 3968750"/>
              <a:gd name="csY52" fmla="*/ 1414463 h 2849563"/>
              <a:gd name="csX53" fmla="*/ 1675607 w 3968750"/>
              <a:gd name="csY53" fmla="*/ 1685926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1675607 w 3968750"/>
              <a:gd name="csY53" fmla="*/ 1685926 h 2849563"/>
              <a:gd name="csX54" fmla="*/ 1592263 w 3968750"/>
              <a:gd name="csY54" fmla="*/ 1654969 h 2849563"/>
              <a:gd name="csX55" fmla="*/ 1508918 w 3968750"/>
              <a:gd name="csY55" fmla="*/ 1688307 h 2849563"/>
              <a:gd name="csX56" fmla="*/ 1613693 w 3968750"/>
              <a:gd name="csY56" fmla="*/ 1952624 h 2849563"/>
              <a:gd name="csX57" fmla="*/ 1387475 w 3968750"/>
              <a:gd name="csY57" fmla="*/ 2193131 h 2849563"/>
              <a:gd name="csX58" fmla="*/ 1232694 w 3968750"/>
              <a:gd name="csY58" fmla="*/ 1993106 h 2849563"/>
              <a:gd name="csX59" fmla="*/ 1142207 w 3968750"/>
              <a:gd name="csY59" fmla="*/ 2085976 h 2849563"/>
              <a:gd name="csX60" fmla="*/ 1116012 w 3968750"/>
              <a:gd name="csY60" fmla="*/ 2057400 h 2849563"/>
              <a:gd name="csX61" fmla="*/ 1175544 w 3968750"/>
              <a:gd name="csY61" fmla="*/ 1957387 h 2849563"/>
              <a:gd name="csX62" fmla="*/ 1246981 w 3968750"/>
              <a:gd name="csY62" fmla="*/ 1893094 h 2849563"/>
              <a:gd name="csX63" fmla="*/ 1246982 w 3968750"/>
              <a:gd name="csY63" fmla="*/ 1814512 h 2849563"/>
              <a:gd name="csX64" fmla="*/ 1173164 w 3968750"/>
              <a:gd name="csY64" fmla="*/ 1752600 h 2849563"/>
              <a:gd name="csX65" fmla="*/ 1204118 w 3968750"/>
              <a:gd name="csY65" fmla="*/ 1690687 h 2849563"/>
              <a:gd name="csX66" fmla="*/ 1068388 w 3968750"/>
              <a:gd name="csY66" fmla="*/ 1628775 h 2849563"/>
              <a:gd name="csX67" fmla="*/ 1163638 w 3968750"/>
              <a:gd name="csY67" fmla="*/ 1593056 h 2849563"/>
              <a:gd name="csX68" fmla="*/ 1301750 w 3968750"/>
              <a:gd name="csY68" fmla="*/ 1621631 h 2849563"/>
              <a:gd name="csX69" fmla="*/ 1501775 w 3968750"/>
              <a:gd name="csY69" fmla="*/ 1452563 h 2849563"/>
              <a:gd name="csX70" fmla="*/ 1503362 w 3968750"/>
              <a:gd name="csY70" fmla="*/ 1353344 h 2849563"/>
              <a:gd name="csX71" fmla="*/ 1589882 w 3968750"/>
              <a:gd name="csY71" fmla="*/ 1364457 h 2849563"/>
              <a:gd name="csX72" fmla="*/ 1806575 w 3968750"/>
              <a:gd name="csY72" fmla="*/ 1133475 h 2849563"/>
              <a:gd name="csX73" fmla="*/ 1911350 w 3968750"/>
              <a:gd name="csY73" fmla="*/ 1114426 h 2849563"/>
              <a:gd name="csX74" fmla="*/ 1887538 w 3968750"/>
              <a:gd name="csY74" fmla="*/ 1007269 h 2849563"/>
              <a:gd name="csX75" fmla="*/ 1689894 w 3968750"/>
              <a:gd name="csY75" fmla="*/ 1012032 h 2849563"/>
              <a:gd name="csX76" fmla="*/ 1616074 w 3968750"/>
              <a:gd name="csY76" fmla="*/ 1114425 h 2849563"/>
              <a:gd name="csX77" fmla="*/ 1331913 w 3968750"/>
              <a:gd name="csY77" fmla="*/ 1216025 h 2849563"/>
              <a:gd name="csX78" fmla="*/ 1147763 w 3968750"/>
              <a:gd name="csY78" fmla="*/ 1046163 h 2849563"/>
              <a:gd name="csX79" fmla="*/ 1252538 w 3968750"/>
              <a:gd name="csY79" fmla="*/ 862013 h 2849563"/>
              <a:gd name="csX80" fmla="*/ 1263650 w 3968750"/>
              <a:gd name="csY80" fmla="*/ 628649 h 2849563"/>
              <a:gd name="csX81" fmla="*/ 1025525 w 3968750"/>
              <a:gd name="csY81" fmla="*/ 776288 h 2849563"/>
              <a:gd name="csX82" fmla="*/ 806450 w 3968750"/>
              <a:gd name="csY82" fmla="*/ 746125 h 2849563"/>
              <a:gd name="csX83" fmla="*/ 641350 w 3968750"/>
              <a:gd name="csY83" fmla="*/ 679449 h 2849563"/>
              <a:gd name="csX84" fmla="*/ 611188 w 3968750"/>
              <a:gd name="csY84" fmla="*/ 976313 h 2849563"/>
              <a:gd name="csX85" fmla="*/ 320675 w 3968750"/>
              <a:gd name="csY85" fmla="*/ 1185863 h 2849563"/>
              <a:gd name="csX86" fmla="*/ 381000 w 3968750"/>
              <a:gd name="csY86" fmla="*/ 1295399 h 2849563"/>
              <a:gd name="csX87" fmla="*/ 622300 w 3968750"/>
              <a:gd name="csY87" fmla="*/ 1339849 h 2849563"/>
              <a:gd name="csX88" fmla="*/ 539750 w 3968750"/>
              <a:gd name="csY88" fmla="*/ 1530349 h 2849563"/>
              <a:gd name="csX89" fmla="*/ 104775 w 3968750"/>
              <a:gd name="csY89" fmla="*/ 1571625 h 2849563"/>
              <a:gd name="csX90" fmla="*/ 0 w 3968750"/>
              <a:gd name="csY90" fmla="*/ 1893887 h 2849563"/>
              <a:gd name="csX91" fmla="*/ 322263 w 3968750"/>
              <a:gd name="csY91" fmla="*/ 1854200 h 2849563"/>
              <a:gd name="csX92" fmla="*/ 687388 w 3968750"/>
              <a:gd name="csY92" fmla="*/ 1743075 h 2849563"/>
              <a:gd name="csX93" fmla="*/ 649288 w 3968750"/>
              <a:gd name="csY93" fmla="*/ 1966912 h 2849563"/>
              <a:gd name="csX94" fmla="*/ 354013 w 3968750"/>
              <a:gd name="csY94" fmla="*/ 2166938 h 2849563"/>
              <a:gd name="csX95" fmla="*/ 149225 w 3968750"/>
              <a:gd name="csY95" fmla="*/ 2476500 h 2849563"/>
              <a:gd name="csX96" fmla="*/ 149225 w 3968750"/>
              <a:gd name="csY96" fmla="*/ 2619375 h 2849563"/>
              <a:gd name="csX97" fmla="*/ 196850 w 3968750"/>
              <a:gd name="csY97" fmla="*/ 2676525 h 2849563"/>
              <a:gd name="csX98" fmla="*/ 268288 w 3968750"/>
              <a:gd name="csY98" fmla="*/ 2595563 h 2849563"/>
              <a:gd name="csX99" fmla="*/ 363538 w 3968750"/>
              <a:gd name="csY99" fmla="*/ 2552700 h 2849563"/>
              <a:gd name="csX100" fmla="*/ 511175 w 3968750"/>
              <a:gd name="csY100" fmla="*/ 2543176 h 2849563"/>
              <a:gd name="csX101" fmla="*/ 630238 w 3968750"/>
              <a:gd name="csY101" fmla="*/ 2462213 h 2849563"/>
              <a:gd name="csX102" fmla="*/ 773112 w 3968750"/>
              <a:gd name="csY102" fmla="*/ 2443163 h 2849563"/>
              <a:gd name="csX103" fmla="*/ 854075 w 3968750"/>
              <a:gd name="csY103" fmla="*/ 2457450 h 2849563"/>
              <a:gd name="csX104" fmla="*/ 1025525 w 3968750"/>
              <a:gd name="csY104" fmla="*/ 2495550 h 2849563"/>
              <a:gd name="csX105" fmla="*/ 1116013 w 3968750"/>
              <a:gd name="csY105" fmla="*/ 2486025 h 2849563"/>
              <a:gd name="csX106" fmla="*/ 1325562 w 3968750"/>
              <a:gd name="csY106" fmla="*/ 2514600 h 2849563"/>
              <a:gd name="csX107" fmla="*/ 1476375 w 3968750"/>
              <a:gd name="csY107" fmla="*/ 2527300 h 2849563"/>
              <a:gd name="csX108" fmla="*/ 1600201 w 3968750"/>
              <a:gd name="csY108" fmla="*/ 2635250 h 2849563"/>
              <a:gd name="csX109" fmla="*/ 1844676 w 3968750"/>
              <a:gd name="csY109" fmla="*/ 2727326 h 2849563"/>
              <a:gd name="csX110" fmla="*/ 2055813 w 3968750"/>
              <a:gd name="csY110" fmla="*/ 2679700 h 2849563"/>
              <a:gd name="csX111" fmla="*/ 2105025 w 3968750"/>
              <a:gd name="csY111" fmla="*/ 2451100 h 2849563"/>
              <a:gd name="csX112" fmla="*/ 2246313 w 3968750"/>
              <a:gd name="csY112" fmla="*/ 2454275 h 2849563"/>
              <a:gd name="csX113" fmla="*/ 2278063 w 3968750"/>
              <a:gd name="csY113" fmla="*/ 2566988 h 2849563"/>
              <a:gd name="csX114" fmla="*/ 2254250 w 3968750"/>
              <a:gd name="csY114" fmla="*/ 2647950 h 2849563"/>
              <a:gd name="csX115" fmla="*/ 2292350 w 3968750"/>
              <a:gd name="csY115" fmla="*/ 2709863 h 2849563"/>
              <a:gd name="csX116" fmla="*/ 2408238 w 3968750"/>
              <a:gd name="csY116" fmla="*/ 2849563 h 2849563"/>
              <a:gd name="csX117" fmla="*/ 2714625 w 3968750"/>
              <a:gd name="csY117" fmla="*/ 2816224 h 2849563"/>
              <a:gd name="csX118" fmla="*/ 2798763 w 3968750"/>
              <a:gd name="csY118" fmla="*/ 2703512 h 2849563"/>
              <a:gd name="csX119" fmla="*/ 2566988 w 3968750"/>
              <a:gd name="csY119" fmla="*/ 2525713 h 2849563"/>
              <a:gd name="csX120" fmla="*/ 2728912 w 3968750"/>
              <a:gd name="csY120" fmla="*/ 2359024 h 2849563"/>
              <a:gd name="csX121" fmla="*/ 3006725 w 3968750"/>
              <a:gd name="csY121" fmla="*/ 2552700 h 2849563"/>
              <a:gd name="csX122" fmla="*/ 3335337 w 3968750"/>
              <a:gd name="csY122" fmla="*/ 2743200 h 2849563"/>
              <a:gd name="csX123" fmla="*/ 3363913 w 3968750"/>
              <a:gd name="csY123" fmla="*/ 2647950 h 2849563"/>
              <a:gd name="csX124" fmla="*/ 3487738 w 3968750"/>
              <a:gd name="csY124" fmla="*/ 2524124 h 2849563"/>
              <a:gd name="csX125" fmla="*/ 3792538 w 3968750"/>
              <a:gd name="csY12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2130425 w 3968750"/>
              <a:gd name="csY53" fmla="*/ 1490663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32806 w 3968750"/>
              <a:gd name="csY52" fmla="*/ 1488282 h 2849563"/>
              <a:gd name="csX53" fmla="*/ 2356643 w 3968750"/>
              <a:gd name="csY53" fmla="*/ 1554957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356643 w 3968750"/>
              <a:gd name="csY53" fmla="*/ 1554957 h 2849563"/>
              <a:gd name="csX54" fmla="*/ 1675607 w 3968750"/>
              <a:gd name="csY54" fmla="*/ 1685926 h 2849563"/>
              <a:gd name="csX55" fmla="*/ 1592263 w 3968750"/>
              <a:gd name="csY55" fmla="*/ 1654969 h 2849563"/>
              <a:gd name="csX56" fmla="*/ 1508918 w 3968750"/>
              <a:gd name="csY56" fmla="*/ 1688307 h 2849563"/>
              <a:gd name="csX57" fmla="*/ 1613693 w 3968750"/>
              <a:gd name="csY57" fmla="*/ 1952624 h 2849563"/>
              <a:gd name="csX58" fmla="*/ 1387475 w 3968750"/>
              <a:gd name="csY58" fmla="*/ 2193131 h 2849563"/>
              <a:gd name="csX59" fmla="*/ 1232694 w 3968750"/>
              <a:gd name="csY59" fmla="*/ 1993106 h 2849563"/>
              <a:gd name="csX60" fmla="*/ 1142207 w 3968750"/>
              <a:gd name="csY60" fmla="*/ 2085976 h 2849563"/>
              <a:gd name="csX61" fmla="*/ 1116012 w 3968750"/>
              <a:gd name="csY61" fmla="*/ 2057400 h 2849563"/>
              <a:gd name="csX62" fmla="*/ 1175544 w 3968750"/>
              <a:gd name="csY62" fmla="*/ 1957387 h 2849563"/>
              <a:gd name="csX63" fmla="*/ 1246981 w 3968750"/>
              <a:gd name="csY63" fmla="*/ 1893094 h 2849563"/>
              <a:gd name="csX64" fmla="*/ 1246982 w 3968750"/>
              <a:gd name="csY64" fmla="*/ 1814512 h 2849563"/>
              <a:gd name="csX65" fmla="*/ 1173164 w 3968750"/>
              <a:gd name="csY65" fmla="*/ 1752600 h 2849563"/>
              <a:gd name="csX66" fmla="*/ 1204118 w 3968750"/>
              <a:gd name="csY66" fmla="*/ 1690687 h 2849563"/>
              <a:gd name="csX67" fmla="*/ 1068388 w 3968750"/>
              <a:gd name="csY67" fmla="*/ 1628775 h 2849563"/>
              <a:gd name="csX68" fmla="*/ 1163638 w 3968750"/>
              <a:gd name="csY68" fmla="*/ 1593056 h 2849563"/>
              <a:gd name="csX69" fmla="*/ 1301750 w 3968750"/>
              <a:gd name="csY69" fmla="*/ 1621631 h 2849563"/>
              <a:gd name="csX70" fmla="*/ 1501775 w 3968750"/>
              <a:gd name="csY70" fmla="*/ 1452563 h 2849563"/>
              <a:gd name="csX71" fmla="*/ 1503362 w 3968750"/>
              <a:gd name="csY71" fmla="*/ 1353344 h 2849563"/>
              <a:gd name="csX72" fmla="*/ 1589882 w 3968750"/>
              <a:gd name="csY72" fmla="*/ 1364457 h 2849563"/>
              <a:gd name="csX73" fmla="*/ 1806575 w 3968750"/>
              <a:gd name="csY73" fmla="*/ 1133475 h 2849563"/>
              <a:gd name="csX74" fmla="*/ 1911350 w 3968750"/>
              <a:gd name="csY74" fmla="*/ 1114426 h 2849563"/>
              <a:gd name="csX75" fmla="*/ 1887538 w 3968750"/>
              <a:gd name="csY75" fmla="*/ 1007269 h 2849563"/>
              <a:gd name="csX76" fmla="*/ 1689894 w 3968750"/>
              <a:gd name="csY76" fmla="*/ 1012032 h 2849563"/>
              <a:gd name="csX77" fmla="*/ 1616074 w 3968750"/>
              <a:gd name="csY77" fmla="*/ 1114425 h 2849563"/>
              <a:gd name="csX78" fmla="*/ 1331913 w 3968750"/>
              <a:gd name="csY78" fmla="*/ 1216025 h 2849563"/>
              <a:gd name="csX79" fmla="*/ 1147763 w 3968750"/>
              <a:gd name="csY79" fmla="*/ 1046163 h 2849563"/>
              <a:gd name="csX80" fmla="*/ 1252538 w 3968750"/>
              <a:gd name="csY80" fmla="*/ 862013 h 2849563"/>
              <a:gd name="csX81" fmla="*/ 1263650 w 3968750"/>
              <a:gd name="csY81" fmla="*/ 628649 h 2849563"/>
              <a:gd name="csX82" fmla="*/ 1025525 w 3968750"/>
              <a:gd name="csY82" fmla="*/ 776288 h 2849563"/>
              <a:gd name="csX83" fmla="*/ 806450 w 3968750"/>
              <a:gd name="csY83" fmla="*/ 746125 h 2849563"/>
              <a:gd name="csX84" fmla="*/ 641350 w 3968750"/>
              <a:gd name="csY84" fmla="*/ 679449 h 2849563"/>
              <a:gd name="csX85" fmla="*/ 611188 w 3968750"/>
              <a:gd name="csY85" fmla="*/ 976313 h 2849563"/>
              <a:gd name="csX86" fmla="*/ 320675 w 3968750"/>
              <a:gd name="csY86" fmla="*/ 1185863 h 2849563"/>
              <a:gd name="csX87" fmla="*/ 381000 w 3968750"/>
              <a:gd name="csY87" fmla="*/ 1295399 h 2849563"/>
              <a:gd name="csX88" fmla="*/ 622300 w 3968750"/>
              <a:gd name="csY88" fmla="*/ 1339849 h 2849563"/>
              <a:gd name="csX89" fmla="*/ 539750 w 3968750"/>
              <a:gd name="csY89" fmla="*/ 1530349 h 2849563"/>
              <a:gd name="csX90" fmla="*/ 104775 w 3968750"/>
              <a:gd name="csY90" fmla="*/ 1571625 h 2849563"/>
              <a:gd name="csX91" fmla="*/ 0 w 3968750"/>
              <a:gd name="csY91" fmla="*/ 1893887 h 2849563"/>
              <a:gd name="csX92" fmla="*/ 322263 w 3968750"/>
              <a:gd name="csY92" fmla="*/ 1854200 h 2849563"/>
              <a:gd name="csX93" fmla="*/ 687388 w 3968750"/>
              <a:gd name="csY93" fmla="*/ 1743075 h 2849563"/>
              <a:gd name="csX94" fmla="*/ 649288 w 3968750"/>
              <a:gd name="csY94" fmla="*/ 1966912 h 2849563"/>
              <a:gd name="csX95" fmla="*/ 354013 w 3968750"/>
              <a:gd name="csY95" fmla="*/ 2166938 h 2849563"/>
              <a:gd name="csX96" fmla="*/ 149225 w 3968750"/>
              <a:gd name="csY96" fmla="*/ 2476500 h 2849563"/>
              <a:gd name="csX97" fmla="*/ 149225 w 3968750"/>
              <a:gd name="csY97" fmla="*/ 2619375 h 2849563"/>
              <a:gd name="csX98" fmla="*/ 196850 w 3968750"/>
              <a:gd name="csY98" fmla="*/ 2676525 h 2849563"/>
              <a:gd name="csX99" fmla="*/ 268288 w 3968750"/>
              <a:gd name="csY99" fmla="*/ 2595563 h 2849563"/>
              <a:gd name="csX100" fmla="*/ 363538 w 3968750"/>
              <a:gd name="csY100" fmla="*/ 2552700 h 2849563"/>
              <a:gd name="csX101" fmla="*/ 511175 w 3968750"/>
              <a:gd name="csY101" fmla="*/ 2543176 h 2849563"/>
              <a:gd name="csX102" fmla="*/ 630238 w 3968750"/>
              <a:gd name="csY102" fmla="*/ 2462213 h 2849563"/>
              <a:gd name="csX103" fmla="*/ 773112 w 3968750"/>
              <a:gd name="csY103" fmla="*/ 2443163 h 2849563"/>
              <a:gd name="csX104" fmla="*/ 854075 w 3968750"/>
              <a:gd name="csY104" fmla="*/ 2457450 h 2849563"/>
              <a:gd name="csX105" fmla="*/ 1025525 w 3968750"/>
              <a:gd name="csY105" fmla="*/ 2495550 h 2849563"/>
              <a:gd name="csX106" fmla="*/ 1116013 w 3968750"/>
              <a:gd name="csY106" fmla="*/ 2486025 h 2849563"/>
              <a:gd name="csX107" fmla="*/ 1325562 w 3968750"/>
              <a:gd name="csY107" fmla="*/ 2514600 h 2849563"/>
              <a:gd name="csX108" fmla="*/ 1476375 w 3968750"/>
              <a:gd name="csY108" fmla="*/ 2527300 h 2849563"/>
              <a:gd name="csX109" fmla="*/ 1600201 w 3968750"/>
              <a:gd name="csY109" fmla="*/ 2635250 h 2849563"/>
              <a:gd name="csX110" fmla="*/ 1844676 w 3968750"/>
              <a:gd name="csY110" fmla="*/ 2727326 h 2849563"/>
              <a:gd name="csX111" fmla="*/ 2055813 w 3968750"/>
              <a:gd name="csY111" fmla="*/ 2679700 h 2849563"/>
              <a:gd name="csX112" fmla="*/ 2105025 w 3968750"/>
              <a:gd name="csY112" fmla="*/ 2451100 h 2849563"/>
              <a:gd name="csX113" fmla="*/ 2246313 w 3968750"/>
              <a:gd name="csY113" fmla="*/ 2454275 h 2849563"/>
              <a:gd name="csX114" fmla="*/ 2278063 w 3968750"/>
              <a:gd name="csY114" fmla="*/ 2566988 h 2849563"/>
              <a:gd name="csX115" fmla="*/ 2254250 w 3968750"/>
              <a:gd name="csY115" fmla="*/ 2647950 h 2849563"/>
              <a:gd name="csX116" fmla="*/ 2292350 w 3968750"/>
              <a:gd name="csY116" fmla="*/ 2709863 h 2849563"/>
              <a:gd name="csX117" fmla="*/ 2408238 w 3968750"/>
              <a:gd name="csY117" fmla="*/ 2849563 h 2849563"/>
              <a:gd name="csX118" fmla="*/ 2714625 w 3968750"/>
              <a:gd name="csY118" fmla="*/ 2816224 h 2849563"/>
              <a:gd name="csX119" fmla="*/ 2798763 w 3968750"/>
              <a:gd name="csY119" fmla="*/ 2703512 h 2849563"/>
              <a:gd name="csX120" fmla="*/ 2566988 w 3968750"/>
              <a:gd name="csY120" fmla="*/ 2525713 h 2849563"/>
              <a:gd name="csX121" fmla="*/ 2728912 w 3968750"/>
              <a:gd name="csY121" fmla="*/ 2359024 h 2849563"/>
              <a:gd name="csX122" fmla="*/ 3006725 w 3968750"/>
              <a:gd name="csY122" fmla="*/ 2552700 h 2849563"/>
              <a:gd name="csX123" fmla="*/ 3335337 w 3968750"/>
              <a:gd name="csY123" fmla="*/ 2743200 h 2849563"/>
              <a:gd name="csX124" fmla="*/ 3363913 w 3968750"/>
              <a:gd name="csY124" fmla="*/ 2647950 h 2849563"/>
              <a:gd name="csX125" fmla="*/ 3487738 w 3968750"/>
              <a:gd name="csY125" fmla="*/ 2524124 h 2849563"/>
              <a:gd name="csX126" fmla="*/ 3792538 w 3968750"/>
              <a:gd name="csY12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199481 w 3968750"/>
              <a:gd name="csY53" fmla="*/ 12334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192337 w 3968750"/>
              <a:gd name="csY52" fmla="*/ 1235870 h 2849563"/>
              <a:gd name="csX53" fmla="*/ 2273300 w 3968750"/>
              <a:gd name="csY53" fmla="*/ 13858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273300 w 3968750"/>
              <a:gd name="csY53" fmla="*/ 1385888 h 2849563"/>
              <a:gd name="csX54" fmla="*/ 2356643 w 3968750"/>
              <a:gd name="csY54" fmla="*/ 1554957 h 2849563"/>
              <a:gd name="csX55" fmla="*/ 1675607 w 3968750"/>
              <a:gd name="csY55" fmla="*/ 1685926 h 2849563"/>
              <a:gd name="csX56" fmla="*/ 1592263 w 3968750"/>
              <a:gd name="csY56" fmla="*/ 1654969 h 2849563"/>
              <a:gd name="csX57" fmla="*/ 1508918 w 3968750"/>
              <a:gd name="csY57" fmla="*/ 1688307 h 2849563"/>
              <a:gd name="csX58" fmla="*/ 1613693 w 3968750"/>
              <a:gd name="csY58" fmla="*/ 1952624 h 2849563"/>
              <a:gd name="csX59" fmla="*/ 1387475 w 3968750"/>
              <a:gd name="csY59" fmla="*/ 2193131 h 2849563"/>
              <a:gd name="csX60" fmla="*/ 1232694 w 3968750"/>
              <a:gd name="csY60" fmla="*/ 1993106 h 2849563"/>
              <a:gd name="csX61" fmla="*/ 1142207 w 3968750"/>
              <a:gd name="csY61" fmla="*/ 2085976 h 2849563"/>
              <a:gd name="csX62" fmla="*/ 1116012 w 3968750"/>
              <a:gd name="csY62" fmla="*/ 2057400 h 2849563"/>
              <a:gd name="csX63" fmla="*/ 1175544 w 3968750"/>
              <a:gd name="csY63" fmla="*/ 1957387 h 2849563"/>
              <a:gd name="csX64" fmla="*/ 1246981 w 3968750"/>
              <a:gd name="csY64" fmla="*/ 1893094 h 2849563"/>
              <a:gd name="csX65" fmla="*/ 1246982 w 3968750"/>
              <a:gd name="csY65" fmla="*/ 1814512 h 2849563"/>
              <a:gd name="csX66" fmla="*/ 1173164 w 3968750"/>
              <a:gd name="csY66" fmla="*/ 1752600 h 2849563"/>
              <a:gd name="csX67" fmla="*/ 1204118 w 3968750"/>
              <a:gd name="csY67" fmla="*/ 1690687 h 2849563"/>
              <a:gd name="csX68" fmla="*/ 1068388 w 3968750"/>
              <a:gd name="csY68" fmla="*/ 1628775 h 2849563"/>
              <a:gd name="csX69" fmla="*/ 1163638 w 3968750"/>
              <a:gd name="csY69" fmla="*/ 1593056 h 2849563"/>
              <a:gd name="csX70" fmla="*/ 1301750 w 3968750"/>
              <a:gd name="csY70" fmla="*/ 1621631 h 2849563"/>
              <a:gd name="csX71" fmla="*/ 1501775 w 3968750"/>
              <a:gd name="csY71" fmla="*/ 1452563 h 2849563"/>
              <a:gd name="csX72" fmla="*/ 1503362 w 3968750"/>
              <a:gd name="csY72" fmla="*/ 1353344 h 2849563"/>
              <a:gd name="csX73" fmla="*/ 1589882 w 3968750"/>
              <a:gd name="csY73" fmla="*/ 1364457 h 2849563"/>
              <a:gd name="csX74" fmla="*/ 1806575 w 3968750"/>
              <a:gd name="csY74" fmla="*/ 1133475 h 2849563"/>
              <a:gd name="csX75" fmla="*/ 1911350 w 3968750"/>
              <a:gd name="csY75" fmla="*/ 1114426 h 2849563"/>
              <a:gd name="csX76" fmla="*/ 1887538 w 3968750"/>
              <a:gd name="csY76" fmla="*/ 1007269 h 2849563"/>
              <a:gd name="csX77" fmla="*/ 1689894 w 3968750"/>
              <a:gd name="csY77" fmla="*/ 1012032 h 2849563"/>
              <a:gd name="csX78" fmla="*/ 1616074 w 3968750"/>
              <a:gd name="csY78" fmla="*/ 1114425 h 2849563"/>
              <a:gd name="csX79" fmla="*/ 1331913 w 3968750"/>
              <a:gd name="csY79" fmla="*/ 1216025 h 2849563"/>
              <a:gd name="csX80" fmla="*/ 1147763 w 3968750"/>
              <a:gd name="csY80" fmla="*/ 1046163 h 2849563"/>
              <a:gd name="csX81" fmla="*/ 1252538 w 3968750"/>
              <a:gd name="csY81" fmla="*/ 862013 h 2849563"/>
              <a:gd name="csX82" fmla="*/ 1263650 w 3968750"/>
              <a:gd name="csY82" fmla="*/ 628649 h 2849563"/>
              <a:gd name="csX83" fmla="*/ 1025525 w 3968750"/>
              <a:gd name="csY83" fmla="*/ 776288 h 2849563"/>
              <a:gd name="csX84" fmla="*/ 806450 w 3968750"/>
              <a:gd name="csY84" fmla="*/ 746125 h 2849563"/>
              <a:gd name="csX85" fmla="*/ 641350 w 3968750"/>
              <a:gd name="csY85" fmla="*/ 679449 h 2849563"/>
              <a:gd name="csX86" fmla="*/ 611188 w 3968750"/>
              <a:gd name="csY86" fmla="*/ 976313 h 2849563"/>
              <a:gd name="csX87" fmla="*/ 320675 w 3968750"/>
              <a:gd name="csY87" fmla="*/ 1185863 h 2849563"/>
              <a:gd name="csX88" fmla="*/ 381000 w 3968750"/>
              <a:gd name="csY88" fmla="*/ 1295399 h 2849563"/>
              <a:gd name="csX89" fmla="*/ 622300 w 3968750"/>
              <a:gd name="csY89" fmla="*/ 1339849 h 2849563"/>
              <a:gd name="csX90" fmla="*/ 539750 w 3968750"/>
              <a:gd name="csY90" fmla="*/ 1530349 h 2849563"/>
              <a:gd name="csX91" fmla="*/ 104775 w 3968750"/>
              <a:gd name="csY91" fmla="*/ 1571625 h 2849563"/>
              <a:gd name="csX92" fmla="*/ 0 w 3968750"/>
              <a:gd name="csY92" fmla="*/ 1893887 h 2849563"/>
              <a:gd name="csX93" fmla="*/ 322263 w 3968750"/>
              <a:gd name="csY93" fmla="*/ 1854200 h 2849563"/>
              <a:gd name="csX94" fmla="*/ 687388 w 3968750"/>
              <a:gd name="csY94" fmla="*/ 1743075 h 2849563"/>
              <a:gd name="csX95" fmla="*/ 649288 w 3968750"/>
              <a:gd name="csY95" fmla="*/ 1966912 h 2849563"/>
              <a:gd name="csX96" fmla="*/ 354013 w 3968750"/>
              <a:gd name="csY96" fmla="*/ 2166938 h 2849563"/>
              <a:gd name="csX97" fmla="*/ 149225 w 3968750"/>
              <a:gd name="csY97" fmla="*/ 2476500 h 2849563"/>
              <a:gd name="csX98" fmla="*/ 149225 w 3968750"/>
              <a:gd name="csY98" fmla="*/ 2619375 h 2849563"/>
              <a:gd name="csX99" fmla="*/ 196850 w 3968750"/>
              <a:gd name="csY99" fmla="*/ 2676525 h 2849563"/>
              <a:gd name="csX100" fmla="*/ 268288 w 3968750"/>
              <a:gd name="csY100" fmla="*/ 2595563 h 2849563"/>
              <a:gd name="csX101" fmla="*/ 363538 w 3968750"/>
              <a:gd name="csY101" fmla="*/ 2552700 h 2849563"/>
              <a:gd name="csX102" fmla="*/ 511175 w 3968750"/>
              <a:gd name="csY102" fmla="*/ 2543176 h 2849563"/>
              <a:gd name="csX103" fmla="*/ 630238 w 3968750"/>
              <a:gd name="csY103" fmla="*/ 2462213 h 2849563"/>
              <a:gd name="csX104" fmla="*/ 773112 w 3968750"/>
              <a:gd name="csY104" fmla="*/ 2443163 h 2849563"/>
              <a:gd name="csX105" fmla="*/ 854075 w 3968750"/>
              <a:gd name="csY105" fmla="*/ 2457450 h 2849563"/>
              <a:gd name="csX106" fmla="*/ 1025525 w 3968750"/>
              <a:gd name="csY106" fmla="*/ 2495550 h 2849563"/>
              <a:gd name="csX107" fmla="*/ 1116013 w 3968750"/>
              <a:gd name="csY107" fmla="*/ 2486025 h 2849563"/>
              <a:gd name="csX108" fmla="*/ 1325562 w 3968750"/>
              <a:gd name="csY108" fmla="*/ 2514600 h 2849563"/>
              <a:gd name="csX109" fmla="*/ 1476375 w 3968750"/>
              <a:gd name="csY109" fmla="*/ 2527300 h 2849563"/>
              <a:gd name="csX110" fmla="*/ 1600201 w 3968750"/>
              <a:gd name="csY110" fmla="*/ 2635250 h 2849563"/>
              <a:gd name="csX111" fmla="*/ 1844676 w 3968750"/>
              <a:gd name="csY111" fmla="*/ 2727326 h 2849563"/>
              <a:gd name="csX112" fmla="*/ 2055813 w 3968750"/>
              <a:gd name="csY112" fmla="*/ 2679700 h 2849563"/>
              <a:gd name="csX113" fmla="*/ 2105025 w 3968750"/>
              <a:gd name="csY113" fmla="*/ 2451100 h 2849563"/>
              <a:gd name="csX114" fmla="*/ 2246313 w 3968750"/>
              <a:gd name="csY114" fmla="*/ 2454275 h 2849563"/>
              <a:gd name="csX115" fmla="*/ 2278063 w 3968750"/>
              <a:gd name="csY115" fmla="*/ 2566988 h 2849563"/>
              <a:gd name="csX116" fmla="*/ 2254250 w 3968750"/>
              <a:gd name="csY116" fmla="*/ 2647950 h 2849563"/>
              <a:gd name="csX117" fmla="*/ 2292350 w 3968750"/>
              <a:gd name="csY117" fmla="*/ 2709863 h 2849563"/>
              <a:gd name="csX118" fmla="*/ 2408238 w 3968750"/>
              <a:gd name="csY118" fmla="*/ 2849563 h 2849563"/>
              <a:gd name="csX119" fmla="*/ 2714625 w 3968750"/>
              <a:gd name="csY119" fmla="*/ 2816224 h 2849563"/>
              <a:gd name="csX120" fmla="*/ 2798763 w 3968750"/>
              <a:gd name="csY120" fmla="*/ 2703512 h 2849563"/>
              <a:gd name="csX121" fmla="*/ 2566988 w 3968750"/>
              <a:gd name="csY121" fmla="*/ 2525713 h 2849563"/>
              <a:gd name="csX122" fmla="*/ 2728912 w 3968750"/>
              <a:gd name="csY122" fmla="*/ 2359024 h 2849563"/>
              <a:gd name="csX123" fmla="*/ 3006725 w 3968750"/>
              <a:gd name="csY123" fmla="*/ 2552700 h 2849563"/>
              <a:gd name="csX124" fmla="*/ 3335337 w 3968750"/>
              <a:gd name="csY124" fmla="*/ 2743200 h 2849563"/>
              <a:gd name="csX125" fmla="*/ 3363913 w 3968750"/>
              <a:gd name="csY125" fmla="*/ 2647950 h 2849563"/>
              <a:gd name="csX126" fmla="*/ 3487738 w 3968750"/>
              <a:gd name="csY126" fmla="*/ 2524124 h 2849563"/>
              <a:gd name="csX127" fmla="*/ 3792538 w 3968750"/>
              <a:gd name="csY127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051844 w 3968750"/>
              <a:gd name="csY53" fmla="*/ 1078706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87575 w 3968750"/>
              <a:gd name="csY53" fmla="*/ 1107281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273300 w 3968750"/>
              <a:gd name="csY54" fmla="*/ 1385888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1675607 w 3968750"/>
              <a:gd name="csY56" fmla="*/ 1685926 h 2849563"/>
              <a:gd name="csX57" fmla="*/ 1592263 w 3968750"/>
              <a:gd name="csY57" fmla="*/ 1654969 h 2849563"/>
              <a:gd name="csX58" fmla="*/ 1508918 w 3968750"/>
              <a:gd name="csY58" fmla="*/ 1688307 h 2849563"/>
              <a:gd name="csX59" fmla="*/ 1613693 w 3968750"/>
              <a:gd name="csY59" fmla="*/ 1952624 h 2849563"/>
              <a:gd name="csX60" fmla="*/ 1387475 w 3968750"/>
              <a:gd name="csY60" fmla="*/ 2193131 h 2849563"/>
              <a:gd name="csX61" fmla="*/ 1232694 w 3968750"/>
              <a:gd name="csY61" fmla="*/ 1993106 h 2849563"/>
              <a:gd name="csX62" fmla="*/ 1142207 w 3968750"/>
              <a:gd name="csY62" fmla="*/ 2085976 h 2849563"/>
              <a:gd name="csX63" fmla="*/ 1116012 w 3968750"/>
              <a:gd name="csY63" fmla="*/ 2057400 h 2849563"/>
              <a:gd name="csX64" fmla="*/ 1175544 w 3968750"/>
              <a:gd name="csY64" fmla="*/ 1957387 h 2849563"/>
              <a:gd name="csX65" fmla="*/ 1246981 w 3968750"/>
              <a:gd name="csY65" fmla="*/ 1893094 h 2849563"/>
              <a:gd name="csX66" fmla="*/ 1246982 w 3968750"/>
              <a:gd name="csY66" fmla="*/ 1814512 h 2849563"/>
              <a:gd name="csX67" fmla="*/ 1173164 w 3968750"/>
              <a:gd name="csY67" fmla="*/ 1752600 h 2849563"/>
              <a:gd name="csX68" fmla="*/ 1204118 w 3968750"/>
              <a:gd name="csY68" fmla="*/ 1690687 h 2849563"/>
              <a:gd name="csX69" fmla="*/ 1068388 w 3968750"/>
              <a:gd name="csY69" fmla="*/ 1628775 h 2849563"/>
              <a:gd name="csX70" fmla="*/ 1163638 w 3968750"/>
              <a:gd name="csY70" fmla="*/ 1593056 h 2849563"/>
              <a:gd name="csX71" fmla="*/ 1301750 w 3968750"/>
              <a:gd name="csY71" fmla="*/ 1621631 h 2849563"/>
              <a:gd name="csX72" fmla="*/ 1501775 w 3968750"/>
              <a:gd name="csY72" fmla="*/ 1452563 h 2849563"/>
              <a:gd name="csX73" fmla="*/ 1503362 w 3968750"/>
              <a:gd name="csY73" fmla="*/ 1353344 h 2849563"/>
              <a:gd name="csX74" fmla="*/ 1589882 w 3968750"/>
              <a:gd name="csY74" fmla="*/ 1364457 h 2849563"/>
              <a:gd name="csX75" fmla="*/ 1806575 w 3968750"/>
              <a:gd name="csY75" fmla="*/ 1133475 h 2849563"/>
              <a:gd name="csX76" fmla="*/ 1911350 w 3968750"/>
              <a:gd name="csY76" fmla="*/ 1114426 h 2849563"/>
              <a:gd name="csX77" fmla="*/ 1887538 w 3968750"/>
              <a:gd name="csY77" fmla="*/ 1007269 h 2849563"/>
              <a:gd name="csX78" fmla="*/ 1689894 w 3968750"/>
              <a:gd name="csY78" fmla="*/ 1012032 h 2849563"/>
              <a:gd name="csX79" fmla="*/ 1616074 w 3968750"/>
              <a:gd name="csY79" fmla="*/ 1114425 h 2849563"/>
              <a:gd name="csX80" fmla="*/ 1331913 w 3968750"/>
              <a:gd name="csY80" fmla="*/ 1216025 h 2849563"/>
              <a:gd name="csX81" fmla="*/ 1147763 w 3968750"/>
              <a:gd name="csY81" fmla="*/ 1046163 h 2849563"/>
              <a:gd name="csX82" fmla="*/ 1252538 w 3968750"/>
              <a:gd name="csY82" fmla="*/ 862013 h 2849563"/>
              <a:gd name="csX83" fmla="*/ 1263650 w 3968750"/>
              <a:gd name="csY83" fmla="*/ 628649 h 2849563"/>
              <a:gd name="csX84" fmla="*/ 1025525 w 3968750"/>
              <a:gd name="csY84" fmla="*/ 776288 h 2849563"/>
              <a:gd name="csX85" fmla="*/ 806450 w 3968750"/>
              <a:gd name="csY85" fmla="*/ 746125 h 2849563"/>
              <a:gd name="csX86" fmla="*/ 641350 w 3968750"/>
              <a:gd name="csY86" fmla="*/ 679449 h 2849563"/>
              <a:gd name="csX87" fmla="*/ 611188 w 3968750"/>
              <a:gd name="csY87" fmla="*/ 976313 h 2849563"/>
              <a:gd name="csX88" fmla="*/ 320675 w 3968750"/>
              <a:gd name="csY88" fmla="*/ 1185863 h 2849563"/>
              <a:gd name="csX89" fmla="*/ 381000 w 3968750"/>
              <a:gd name="csY89" fmla="*/ 1295399 h 2849563"/>
              <a:gd name="csX90" fmla="*/ 622300 w 3968750"/>
              <a:gd name="csY90" fmla="*/ 1339849 h 2849563"/>
              <a:gd name="csX91" fmla="*/ 539750 w 3968750"/>
              <a:gd name="csY91" fmla="*/ 1530349 h 2849563"/>
              <a:gd name="csX92" fmla="*/ 104775 w 3968750"/>
              <a:gd name="csY92" fmla="*/ 1571625 h 2849563"/>
              <a:gd name="csX93" fmla="*/ 0 w 3968750"/>
              <a:gd name="csY93" fmla="*/ 1893887 h 2849563"/>
              <a:gd name="csX94" fmla="*/ 322263 w 3968750"/>
              <a:gd name="csY94" fmla="*/ 1854200 h 2849563"/>
              <a:gd name="csX95" fmla="*/ 687388 w 3968750"/>
              <a:gd name="csY95" fmla="*/ 1743075 h 2849563"/>
              <a:gd name="csX96" fmla="*/ 649288 w 3968750"/>
              <a:gd name="csY96" fmla="*/ 1966912 h 2849563"/>
              <a:gd name="csX97" fmla="*/ 354013 w 3968750"/>
              <a:gd name="csY97" fmla="*/ 2166938 h 2849563"/>
              <a:gd name="csX98" fmla="*/ 149225 w 3968750"/>
              <a:gd name="csY98" fmla="*/ 2476500 h 2849563"/>
              <a:gd name="csX99" fmla="*/ 149225 w 3968750"/>
              <a:gd name="csY99" fmla="*/ 2619375 h 2849563"/>
              <a:gd name="csX100" fmla="*/ 196850 w 3968750"/>
              <a:gd name="csY100" fmla="*/ 2676525 h 2849563"/>
              <a:gd name="csX101" fmla="*/ 268288 w 3968750"/>
              <a:gd name="csY101" fmla="*/ 2595563 h 2849563"/>
              <a:gd name="csX102" fmla="*/ 363538 w 3968750"/>
              <a:gd name="csY102" fmla="*/ 2552700 h 2849563"/>
              <a:gd name="csX103" fmla="*/ 511175 w 3968750"/>
              <a:gd name="csY103" fmla="*/ 2543176 h 2849563"/>
              <a:gd name="csX104" fmla="*/ 630238 w 3968750"/>
              <a:gd name="csY104" fmla="*/ 2462213 h 2849563"/>
              <a:gd name="csX105" fmla="*/ 773112 w 3968750"/>
              <a:gd name="csY105" fmla="*/ 2443163 h 2849563"/>
              <a:gd name="csX106" fmla="*/ 854075 w 3968750"/>
              <a:gd name="csY106" fmla="*/ 2457450 h 2849563"/>
              <a:gd name="csX107" fmla="*/ 1025525 w 3968750"/>
              <a:gd name="csY107" fmla="*/ 2495550 h 2849563"/>
              <a:gd name="csX108" fmla="*/ 1116013 w 3968750"/>
              <a:gd name="csY108" fmla="*/ 2486025 h 2849563"/>
              <a:gd name="csX109" fmla="*/ 1325562 w 3968750"/>
              <a:gd name="csY109" fmla="*/ 2514600 h 2849563"/>
              <a:gd name="csX110" fmla="*/ 1476375 w 3968750"/>
              <a:gd name="csY110" fmla="*/ 2527300 h 2849563"/>
              <a:gd name="csX111" fmla="*/ 1600201 w 3968750"/>
              <a:gd name="csY111" fmla="*/ 2635250 h 2849563"/>
              <a:gd name="csX112" fmla="*/ 1844676 w 3968750"/>
              <a:gd name="csY112" fmla="*/ 2727326 h 2849563"/>
              <a:gd name="csX113" fmla="*/ 2055813 w 3968750"/>
              <a:gd name="csY113" fmla="*/ 2679700 h 2849563"/>
              <a:gd name="csX114" fmla="*/ 2105025 w 3968750"/>
              <a:gd name="csY114" fmla="*/ 2451100 h 2849563"/>
              <a:gd name="csX115" fmla="*/ 2246313 w 3968750"/>
              <a:gd name="csY115" fmla="*/ 2454275 h 2849563"/>
              <a:gd name="csX116" fmla="*/ 2278063 w 3968750"/>
              <a:gd name="csY116" fmla="*/ 2566988 h 2849563"/>
              <a:gd name="csX117" fmla="*/ 2254250 w 3968750"/>
              <a:gd name="csY117" fmla="*/ 2647950 h 2849563"/>
              <a:gd name="csX118" fmla="*/ 2292350 w 3968750"/>
              <a:gd name="csY118" fmla="*/ 2709863 h 2849563"/>
              <a:gd name="csX119" fmla="*/ 2408238 w 3968750"/>
              <a:gd name="csY119" fmla="*/ 2849563 h 2849563"/>
              <a:gd name="csX120" fmla="*/ 2714625 w 3968750"/>
              <a:gd name="csY120" fmla="*/ 2816224 h 2849563"/>
              <a:gd name="csX121" fmla="*/ 2798763 w 3968750"/>
              <a:gd name="csY121" fmla="*/ 2703512 h 2849563"/>
              <a:gd name="csX122" fmla="*/ 2566988 w 3968750"/>
              <a:gd name="csY122" fmla="*/ 2525713 h 2849563"/>
              <a:gd name="csX123" fmla="*/ 2728912 w 3968750"/>
              <a:gd name="csY123" fmla="*/ 2359024 h 2849563"/>
              <a:gd name="csX124" fmla="*/ 3006725 w 3968750"/>
              <a:gd name="csY124" fmla="*/ 2552700 h 2849563"/>
              <a:gd name="csX125" fmla="*/ 3335337 w 3968750"/>
              <a:gd name="csY125" fmla="*/ 2743200 h 2849563"/>
              <a:gd name="csX126" fmla="*/ 3363913 w 3968750"/>
              <a:gd name="csY126" fmla="*/ 2647950 h 2849563"/>
              <a:gd name="csX127" fmla="*/ 3487738 w 3968750"/>
              <a:gd name="csY127" fmla="*/ 2524124 h 2849563"/>
              <a:gd name="csX128" fmla="*/ 3792538 w 3968750"/>
              <a:gd name="csY128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54263 w 3968750"/>
              <a:gd name="csY56" fmla="*/ 1557338 h 2849563"/>
              <a:gd name="csX57" fmla="*/ 1675607 w 3968750"/>
              <a:gd name="csY57" fmla="*/ 1685926 h 2849563"/>
              <a:gd name="csX58" fmla="*/ 1592263 w 3968750"/>
              <a:gd name="csY58" fmla="*/ 1654969 h 2849563"/>
              <a:gd name="csX59" fmla="*/ 1508918 w 3968750"/>
              <a:gd name="csY59" fmla="*/ 1688307 h 2849563"/>
              <a:gd name="csX60" fmla="*/ 1613693 w 3968750"/>
              <a:gd name="csY60" fmla="*/ 1952624 h 2849563"/>
              <a:gd name="csX61" fmla="*/ 1387475 w 3968750"/>
              <a:gd name="csY61" fmla="*/ 2193131 h 2849563"/>
              <a:gd name="csX62" fmla="*/ 1232694 w 3968750"/>
              <a:gd name="csY62" fmla="*/ 1993106 h 2849563"/>
              <a:gd name="csX63" fmla="*/ 1142207 w 3968750"/>
              <a:gd name="csY63" fmla="*/ 2085976 h 2849563"/>
              <a:gd name="csX64" fmla="*/ 1116012 w 3968750"/>
              <a:gd name="csY64" fmla="*/ 2057400 h 2849563"/>
              <a:gd name="csX65" fmla="*/ 1175544 w 3968750"/>
              <a:gd name="csY65" fmla="*/ 1957387 h 2849563"/>
              <a:gd name="csX66" fmla="*/ 1246981 w 3968750"/>
              <a:gd name="csY66" fmla="*/ 1893094 h 2849563"/>
              <a:gd name="csX67" fmla="*/ 1246982 w 3968750"/>
              <a:gd name="csY67" fmla="*/ 1814512 h 2849563"/>
              <a:gd name="csX68" fmla="*/ 1173164 w 3968750"/>
              <a:gd name="csY68" fmla="*/ 1752600 h 2849563"/>
              <a:gd name="csX69" fmla="*/ 1204118 w 3968750"/>
              <a:gd name="csY69" fmla="*/ 1690687 h 2849563"/>
              <a:gd name="csX70" fmla="*/ 1068388 w 3968750"/>
              <a:gd name="csY70" fmla="*/ 1628775 h 2849563"/>
              <a:gd name="csX71" fmla="*/ 1163638 w 3968750"/>
              <a:gd name="csY71" fmla="*/ 1593056 h 2849563"/>
              <a:gd name="csX72" fmla="*/ 1301750 w 3968750"/>
              <a:gd name="csY72" fmla="*/ 1621631 h 2849563"/>
              <a:gd name="csX73" fmla="*/ 1501775 w 3968750"/>
              <a:gd name="csY73" fmla="*/ 1452563 h 2849563"/>
              <a:gd name="csX74" fmla="*/ 1503362 w 3968750"/>
              <a:gd name="csY74" fmla="*/ 1353344 h 2849563"/>
              <a:gd name="csX75" fmla="*/ 1589882 w 3968750"/>
              <a:gd name="csY75" fmla="*/ 1364457 h 2849563"/>
              <a:gd name="csX76" fmla="*/ 1806575 w 3968750"/>
              <a:gd name="csY76" fmla="*/ 1133475 h 2849563"/>
              <a:gd name="csX77" fmla="*/ 1911350 w 3968750"/>
              <a:gd name="csY77" fmla="*/ 1114426 h 2849563"/>
              <a:gd name="csX78" fmla="*/ 1887538 w 3968750"/>
              <a:gd name="csY78" fmla="*/ 1007269 h 2849563"/>
              <a:gd name="csX79" fmla="*/ 1689894 w 3968750"/>
              <a:gd name="csY79" fmla="*/ 1012032 h 2849563"/>
              <a:gd name="csX80" fmla="*/ 1616074 w 3968750"/>
              <a:gd name="csY80" fmla="*/ 1114425 h 2849563"/>
              <a:gd name="csX81" fmla="*/ 1331913 w 3968750"/>
              <a:gd name="csY81" fmla="*/ 1216025 h 2849563"/>
              <a:gd name="csX82" fmla="*/ 1147763 w 3968750"/>
              <a:gd name="csY82" fmla="*/ 1046163 h 2849563"/>
              <a:gd name="csX83" fmla="*/ 1252538 w 3968750"/>
              <a:gd name="csY83" fmla="*/ 862013 h 2849563"/>
              <a:gd name="csX84" fmla="*/ 1263650 w 3968750"/>
              <a:gd name="csY84" fmla="*/ 628649 h 2849563"/>
              <a:gd name="csX85" fmla="*/ 1025525 w 3968750"/>
              <a:gd name="csY85" fmla="*/ 776288 h 2849563"/>
              <a:gd name="csX86" fmla="*/ 806450 w 3968750"/>
              <a:gd name="csY86" fmla="*/ 746125 h 2849563"/>
              <a:gd name="csX87" fmla="*/ 641350 w 3968750"/>
              <a:gd name="csY87" fmla="*/ 679449 h 2849563"/>
              <a:gd name="csX88" fmla="*/ 611188 w 3968750"/>
              <a:gd name="csY88" fmla="*/ 976313 h 2849563"/>
              <a:gd name="csX89" fmla="*/ 320675 w 3968750"/>
              <a:gd name="csY89" fmla="*/ 1185863 h 2849563"/>
              <a:gd name="csX90" fmla="*/ 381000 w 3968750"/>
              <a:gd name="csY90" fmla="*/ 1295399 h 2849563"/>
              <a:gd name="csX91" fmla="*/ 622300 w 3968750"/>
              <a:gd name="csY91" fmla="*/ 1339849 h 2849563"/>
              <a:gd name="csX92" fmla="*/ 539750 w 3968750"/>
              <a:gd name="csY92" fmla="*/ 1530349 h 2849563"/>
              <a:gd name="csX93" fmla="*/ 104775 w 3968750"/>
              <a:gd name="csY93" fmla="*/ 1571625 h 2849563"/>
              <a:gd name="csX94" fmla="*/ 0 w 3968750"/>
              <a:gd name="csY94" fmla="*/ 1893887 h 2849563"/>
              <a:gd name="csX95" fmla="*/ 322263 w 3968750"/>
              <a:gd name="csY95" fmla="*/ 1854200 h 2849563"/>
              <a:gd name="csX96" fmla="*/ 687388 w 3968750"/>
              <a:gd name="csY96" fmla="*/ 1743075 h 2849563"/>
              <a:gd name="csX97" fmla="*/ 649288 w 3968750"/>
              <a:gd name="csY97" fmla="*/ 1966912 h 2849563"/>
              <a:gd name="csX98" fmla="*/ 354013 w 3968750"/>
              <a:gd name="csY98" fmla="*/ 2166938 h 2849563"/>
              <a:gd name="csX99" fmla="*/ 149225 w 3968750"/>
              <a:gd name="csY99" fmla="*/ 2476500 h 2849563"/>
              <a:gd name="csX100" fmla="*/ 149225 w 3968750"/>
              <a:gd name="csY100" fmla="*/ 2619375 h 2849563"/>
              <a:gd name="csX101" fmla="*/ 196850 w 3968750"/>
              <a:gd name="csY101" fmla="*/ 2676525 h 2849563"/>
              <a:gd name="csX102" fmla="*/ 268288 w 3968750"/>
              <a:gd name="csY102" fmla="*/ 2595563 h 2849563"/>
              <a:gd name="csX103" fmla="*/ 363538 w 3968750"/>
              <a:gd name="csY103" fmla="*/ 2552700 h 2849563"/>
              <a:gd name="csX104" fmla="*/ 511175 w 3968750"/>
              <a:gd name="csY104" fmla="*/ 2543176 h 2849563"/>
              <a:gd name="csX105" fmla="*/ 630238 w 3968750"/>
              <a:gd name="csY105" fmla="*/ 2462213 h 2849563"/>
              <a:gd name="csX106" fmla="*/ 773112 w 3968750"/>
              <a:gd name="csY106" fmla="*/ 2443163 h 2849563"/>
              <a:gd name="csX107" fmla="*/ 854075 w 3968750"/>
              <a:gd name="csY107" fmla="*/ 2457450 h 2849563"/>
              <a:gd name="csX108" fmla="*/ 1025525 w 3968750"/>
              <a:gd name="csY108" fmla="*/ 2495550 h 2849563"/>
              <a:gd name="csX109" fmla="*/ 1116013 w 3968750"/>
              <a:gd name="csY109" fmla="*/ 2486025 h 2849563"/>
              <a:gd name="csX110" fmla="*/ 1325562 w 3968750"/>
              <a:gd name="csY110" fmla="*/ 2514600 h 2849563"/>
              <a:gd name="csX111" fmla="*/ 1476375 w 3968750"/>
              <a:gd name="csY111" fmla="*/ 2527300 h 2849563"/>
              <a:gd name="csX112" fmla="*/ 1600201 w 3968750"/>
              <a:gd name="csY112" fmla="*/ 2635250 h 2849563"/>
              <a:gd name="csX113" fmla="*/ 1844676 w 3968750"/>
              <a:gd name="csY113" fmla="*/ 2727326 h 2849563"/>
              <a:gd name="csX114" fmla="*/ 2055813 w 3968750"/>
              <a:gd name="csY114" fmla="*/ 2679700 h 2849563"/>
              <a:gd name="csX115" fmla="*/ 2105025 w 3968750"/>
              <a:gd name="csY115" fmla="*/ 2451100 h 2849563"/>
              <a:gd name="csX116" fmla="*/ 2246313 w 3968750"/>
              <a:gd name="csY116" fmla="*/ 2454275 h 2849563"/>
              <a:gd name="csX117" fmla="*/ 2278063 w 3968750"/>
              <a:gd name="csY117" fmla="*/ 2566988 h 2849563"/>
              <a:gd name="csX118" fmla="*/ 2254250 w 3968750"/>
              <a:gd name="csY118" fmla="*/ 2647950 h 2849563"/>
              <a:gd name="csX119" fmla="*/ 2292350 w 3968750"/>
              <a:gd name="csY119" fmla="*/ 2709863 h 2849563"/>
              <a:gd name="csX120" fmla="*/ 2408238 w 3968750"/>
              <a:gd name="csY120" fmla="*/ 2849563 h 2849563"/>
              <a:gd name="csX121" fmla="*/ 2714625 w 3968750"/>
              <a:gd name="csY121" fmla="*/ 2816224 h 2849563"/>
              <a:gd name="csX122" fmla="*/ 2798763 w 3968750"/>
              <a:gd name="csY122" fmla="*/ 2703512 h 2849563"/>
              <a:gd name="csX123" fmla="*/ 2566988 w 3968750"/>
              <a:gd name="csY123" fmla="*/ 2525713 h 2849563"/>
              <a:gd name="csX124" fmla="*/ 2728912 w 3968750"/>
              <a:gd name="csY124" fmla="*/ 2359024 h 2849563"/>
              <a:gd name="csX125" fmla="*/ 3006725 w 3968750"/>
              <a:gd name="csY125" fmla="*/ 2552700 h 2849563"/>
              <a:gd name="csX126" fmla="*/ 3335337 w 3968750"/>
              <a:gd name="csY126" fmla="*/ 2743200 h 2849563"/>
              <a:gd name="csX127" fmla="*/ 3363913 w 3968750"/>
              <a:gd name="csY127" fmla="*/ 2647950 h 2849563"/>
              <a:gd name="csX128" fmla="*/ 3487738 w 3968750"/>
              <a:gd name="csY128" fmla="*/ 2524124 h 2849563"/>
              <a:gd name="csX129" fmla="*/ 3792538 w 3968750"/>
              <a:gd name="csY12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242344 w 3968750"/>
              <a:gd name="csY56" fmla="*/ 1574006 h 2849563"/>
              <a:gd name="csX57" fmla="*/ 1675607 w 3968750"/>
              <a:gd name="csY57" fmla="*/ 1685926 h 2849563"/>
              <a:gd name="csX58" fmla="*/ 1592263 w 3968750"/>
              <a:gd name="csY58" fmla="*/ 1654969 h 2849563"/>
              <a:gd name="csX59" fmla="*/ 1508918 w 3968750"/>
              <a:gd name="csY59" fmla="*/ 1688307 h 2849563"/>
              <a:gd name="csX60" fmla="*/ 1613693 w 3968750"/>
              <a:gd name="csY60" fmla="*/ 1952624 h 2849563"/>
              <a:gd name="csX61" fmla="*/ 1387475 w 3968750"/>
              <a:gd name="csY61" fmla="*/ 2193131 h 2849563"/>
              <a:gd name="csX62" fmla="*/ 1232694 w 3968750"/>
              <a:gd name="csY62" fmla="*/ 1993106 h 2849563"/>
              <a:gd name="csX63" fmla="*/ 1142207 w 3968750"/>
              <a:gd name="csY63" fmla="*/ 2085976 h 2849563"/>
              <a:gd name="csX64" fmla="*/ 1116012 w 3968750"/>
              <a:gd name="csY64" fmla="*/ 2057400 h 2849563"/>
              <a:gd name="csX65" fmla="*/ 1175544 w 3968750"/>
              <a:gd name="csY65" fmla="*/ 1957387 h 2849563"/>
              <a:gd name="csX66" fmla="*/ 1246981 w 3968750"/>
              <a:gd name="csY66" fmla="*/ 1893094 h 2849563"/>
              <a:gd name="csX67" fmla="*/ 1246982 w 3968750"/>
              <a:gd name="csY67" fmla="*/ 1814512 h 2849563"/>
              <a:gd name="csX68" fmla="*/ 1173164 w 3968750"/>
              <a:gd name="csY68" fmla="*/ 1752600 h 2849563"/>
              <a:gd name="csX69" fmla="*/ 1204118 w 3968750"/>
              <a:gd name="csY69" fmla="*/ 1690687 h 2849563"/>
              <a:gd name="csX70" fmla="*/ 1068388 w 3968750"/>
              <a:gd name="csY70" fmla="*/ 1628775 h 2849563"/>
              <a:gd name="csX71" fmla="*/ 1163638 w 3968750"/>
              <a:gd name="csY71" fmla="*/ 1593056 h 2849563"/>
              <a:gd name="csX72" fmla="*/ 1301750 w 3968750"/>
              <a:gd name="csY72" fmla="*/ 1621631 h 2849563"/>
              <a:gd name="csX73" fmla="*/ 1501775 w 3968750"/>
              <a:gd name="csY73" fmla="*/ 1452563 h 2849563"/>
              <a:gd name="csX74" fmla="*/ 1503362 w 3968750"/>
              <a:gd name="csY74" fmla="*/ 1353344 h 2849563"/>
              <a:gd name="csX75" fmla="*/ 1589882 w 3968750"/>
              <a:gd name="csY75" fmla="*/ 1364457 h 2849563"/>
              <a:gd name="csX76" fmla="*/ 1806575 w 3968750"/>
              <a:gd name="csY76" fmla="*/ 1133475 h 2849563"/>
              <a:gd name="csX77" fmla="*/ 1911350 w 3968750"/>
              <a:gd name="csY77" fmla="*/ 1114426 h 2849563"/>
              <a:gd name="csX78" fmla="*/ 1887538 w 3968750"/>
              <a:gd name="csY78" fmla="*/ 1007269 h 2849563"/>
              <a:gd name="csX79" fmla="*/ 1689894 w 3968750"/>
              <a:gd name="csY79" fmla="*/ 1012032 h 2849563"/>
              <a:gd name="csX80" fmla="*/ 1616074 w 3968750"/>
              <a:gd name="csY80" fmla="*/ 1114425 h 2849563"/>
              <a:gd name="csX81" fmla="*/ 1331913 w 3968750"/>
              <a:gd name="csY81" fmla="*/ 1216025 h 2849563"/>
              <a:gd name="csX82" fmla="*/ 1147763 w 3968750"/>
              <a:gd name="csY82" fmla="*/ 1046163 h 2849563"/>
              <a:gd name="csX83" fmla="*/ 1252538 w 3968750"/>
              <a:gd name="csY83" fmla="*/ 862013 h 2849563"/>
              <a:gd name="csX84" fmla="*/ 1263650 w 3968750"/>
              <a:gd name="csY84" fmla="*/ 628649 h 2849563"/>
              <a:gd name="csX85" fmla="*/ 1025525 w 3968750"/>
              <a:gd name="csY85" fmla="*/ 776288 h 2849563"/>
              <a:gd name="csX86" fmla="*/ 806450 w 3968750"/>
              <a:gd name="csY86" fmla="*/ 746125 h 2849563"/>
              <a:gd name="csX87" fmla="*/ 641350 w 3968750"/>
              <a:gd name="csY87" fmla="*/ 679449 h 2849563"/>
              <a:gd name="csX88" fmla="*/ 611188 w 3968750"/>
              <a:gd name="csY88" fmla="*/ 976313 h 2849563"/>
              <a:gd name="csX89" fmla="*/ 320675 w 3968750"/>
              <a:gd name="csY89" fmla="*/ 1185863 h 2849563"/>
              <a:gd name="csX90" fmla="*/ 381000 w 3968750"/>
              <a:gd name="csY90" fmla="*/ 1295399 h 2849563"/>
              <a:gd name="csX91" fmla="*/ 622300 w 3968750"/>
              <a:gd name="csY91" fmla="*/ 1339849 h 2849563"/>
              <a:gd name="csX92" fmla="*/ 539750 w 3968750"/>
              <a:gd name="csY92" fmla="*/ 1530349 h 2849563"/>
              <a:gd name="csX93" fmla="*/ 104775 w 3968750"/>
              <a:gd name="csY93" fmla="*/ 1571625 h 2849563"/>
              <a:gd name="csX94" fmla="*/ 0 w 3968750"/>
              <a:gd name="csY94" fmla="*/ 1893887 h 2849563"/>
              <a:gd name="csX95" fmla="*/ 322263 w 3968750"/>
              <a:gd name="csY95" fmla="*/ 1854200 h 2849563"/>
              <a:gd name="csX96" fmla="*/ 687388 w 3968750"/>
              <a:gd name="csY96" fmla="*/ 1743075 h 2849563"/>
              <a:gd name="csX97" fmla="*/ 649288 w 3968750"/>
              <a:gd name="csY97" fmla="*/ 1966912 h 2849563"/>
              <a:gd name="csX98" fmla="*/ 354013 w 3968750"/>
              <a:gd name="csY98" fmla="*/ 2166938 h 2849563"/>
              <a:gd name="csX99" fmla="*/ 149225 w 3968750"/>
              <a:gd name="csY99" fmla="*/ 2476500 h 2849563"/>
              <a:gd name="csX100" fmla="*/ 149225 w 3968750"/>
              <a:gd name="csY100" fmla="*/ 2619375 h 2849563"/>
              <a:gd name="csX101" fmla="*/ 196850 w 3968750"/>
              <a:gd name="csY101" fmla="*/ 2676525 h 2849563"/>
              <a:gd name="csX102" fmla="*/ 268288 w 3968750"/>
              <a:gd name="csY102" fmla="*/ 2595563 h 2849563"/>
              <a:gd name="csX103" fmla="*/ 363538 w 3968750"/>
              <a:gd name="csY103" fmla="*/ 2552700 h 2849563"/>
              <a:gd name="csX104" fmla="*/ 511175 w 3968750"/>
              <a:gd name="csY104" fmla="*/ 2543176 h 2849563"/>
              <a:gd name="csX105" fmla="*/ 630238 w 3968750"/>
              <a:gd name="csY105" fmla="*/ 2462213 h 2849563"/>
              <a:gd name="csX106" fmla="*/ 773112 w 3968750"/>
              <a:gd name="csY106" fmla="*/ 2443163 h 2849563"/>
              <a:gd name="csX107" fmla="*/ 854075 w 3968750"/>
              <a:gd name="csY107" fmla="*/ 2457450 h 2849563"/>
              <a:gd name="csX108" fmla="*/ 1025525 w 3968750"/>
              <a:gd name="csY108" fmla="*/ 2495550 h 2849563"/>
              <a:gd name="csX109" fmla="*/ 1116013 w 3968750"/>
              <a:gd name="csY109" fmla="*/ 2486025 h 2849563"/>
              <a:gd name="csX110" fmla="*/ 1325562 w 3968750"/>
              <a:gd name="csY110" fmla="*/ 2514600 h 2849563"/>
              <a:gd name="csX111" fmla="*/ 1476375 w 3968750"/>
              <a:gd name="csY111" fmla="*/ 2527300 h 2849563"/>
              <a:gd name="csX112" fmla="*/ 1600201 w 3968750"/>
              <a:gd name="csY112" fmla="*/ 2635250 h 2849563"/>
              <a:gd name="csX113" fmla="*/ 1844676 w 3968750"/>
              <a:gd name="csY113" fmla="*/ 2727326 h 2849563"/>
              <a:gd name="csX114" fmla="*/ 2055813 w 3968750"/>
              <a:gd name="csY114" fmla="*/ 2679700 h 2849563"/>
              <a:gd name="csX115" fmla="*/ 2105025 w 3968750"/>
              <a:gd name="csY115" fmla="*/ 2451100 h 2849563"/>
              <a:gd name="csX116" fmla="*/ 2246313 w 3968750"/>
              <a:gd name="csY116" fmla="*/ 2454275 h 2849563"/>
              <a:gd name="csX117" fmla="*/ 2278063 w 3968750"/>
              <a:gd name="csY117" fmla="*/ 2566988 h 2849563"/>
              <a:gd name="csX118" fmla="*/ 2254250 w 3968750"/>
              <a:gd name="csY118" fmla="*/ 2647950 h 2849563"/>
              <a:gd name="csX119" fmla="*/ 2292350 w 3968750"/>
              <a:gd name="csY119" fmla="*/ 2709863 h 2849563"/>
              <a:gd name="csX120" fmla="*/ 2408238 w 3968750"/>
              <a:gd name="csY120" fmla="*/ 2849563 h 2849563"/>
              <a:gd name="csX121" fmla="*/ 2714625 w 3968750"/>
              <a:gd name="csY121" fmla="*/ 2816224 h 2849563"/>
              <a:gd name="csX122" fmla="*/ 2798763 w 3968750"/>
              <a:gd name="csY122" fmla="*/ 2703512 h 2849563"/>
              <a:gd name="csX123" fmla="*/ 2566988 w 3968750"/>
              <a:gd name="csY123" fmla="*/ 2525713 h 2849563"/>
              <a:gd name="csX124" fmla="*/ 2728912 w 3968750"/>
              <a:gd name="csY124" fmla="*/ 2359024 h 2849563"/>
              <a:gd name="csX125" fmla="*/ 3006725 w 3968750"/>
              <a:gd name="csY125" fmla="*/ 2552700 h 2849563"/>
              <a:gd name="csX126" fmla="*/ 3335337 w 3968750"/>
              <a:gd name="csY126" fmla="*/ 2743200 h 2849563"/>
              <a:gd name="csX127" fmla="*/ 3363913 w 3968750"/>
              <a:gd name="csY127" fmla="*/ 2647950 h 2849563"/>
              <a:gd name="csX128" fmla="*/ 3487738 w 3968750"/>
              <a:gd name="csY128" fmla="*/ 2524124 h 2849563"/>
              <a:gd name="csX129" fmla="*/ 3792538 w 3968750"/>
              <a:gd name="csY129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56644 w 3968750"/>
              <a:gd name="csY56" fmla="*/ 1552575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56643 w 3968750"/>
              <a:gd name="csY55" fmla="*/ 1554957 h 2849563"/>
              <a:gd name="csX56" fmla="*/ 2325688 w 3968750"/>
              <a:gd name="csY56" fmla="*/ 1512094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470943 w 3968750"/>
              <a:gd name="csY55" fmla="*/ 1531144 h 2849563"/>
              <a:gd name="csX56" fmla="*/ 2325688 w 3968750"/>
              <a:gd name="csY56" fmla="*/ 1512094 h 2849563"/>
              <a:gd name="csX57" fmla="*/ 2242344 w 3968750"/>
              <a:gd name="csY57" fmla="*/ 1574006 h 2849563"/>
              <a:gd name="csX58" fmla="*/ 1675607 w 3968750"/>
              <a:gd name="csY58" fmla="*/ 1685926 h 2849563"/>
              <a:gd name="csX59" fmla="*/ 1592263 w 3968750"/>
              <a:gd name="csY59" fmla="*/ 1654969 h 2849563"/>
              <a:gd name="csX60" fmla="*/ 1508918 w 3968750"/>
              <a:gd name="csY60" fmla="*/ 1688307 h 2849563"/>
              <a:gd name="csX61" fmla="*/ 1613693 w 3968750"/>
              <a:gd name="csY61" fmla="*/ 1952624 h 2849563"/>
              <a:gd name="csX62" fmla="*/ 1387475 w 3968750"/>
              <a:gd name="csY62" fmla="*/ 2193131 h 2849563"/>
              <a:gd name="csX63" fmla="*/ 1232694 w 3968750"/>
              <a:gd name="csY63" fmla="*/ 1993106 h 2849563"/>
              <a:gd name="csX64" fmla="*/ 1142207 w 3968750"/>
              <a:gd name="csY64" fmla="*/ 2085976 h 2849563"/>
              <a:gd name="csX65" fmla="*/ 1116012 w 3968750"/>
              <a:gd name="csY65" fmla="*/ 2057400 h 2849563"/>
              <a:gd name="csX66" fmla="*/ 1175544 w 3968750"/>
              <a:gd name="csY66" fmla="*/ 1957387 h 2849563"/>
              <a:gd name="csX67" fmla="*/ 1246981 w 3968750"/>
              <a:gd name="csY67" fmla="*/ 1893094 h 2849563"/>
              <a:gd name="csX68" fmla="*/ 1246982 w 3968750"/>
              <a:gd name="csY68" fmla="*/ 1814512 h 2849563"/>
              <a:gd name="csX69" fmla="*/ 1173164 w 3968750"/>
              <a:gd name="csY69" fmla="*/ 1752600 h 2849563"/>
              <a:gd name="csX70" fmla="*/ 1204118 w 3968750"/>
              <a:gd name="csY70" fmla="*/ 1690687 h 2849563"/>
              <a:gd name="csX71" fmla="*/ 1068388 w 3968750"/>
              <a:gd name="csY71" fmla="*/ 1628775 h 2849563"/>
              <a:gd name="csX72" fmla="*/ 1163638 w 3968750"/>
              <a:gd name="csY72" fmla="*/ 1593056 h 2849563"/>
              <a:gd name="csX73" fmla="*/ 1301750 w 3968750"/>
              <a:gd name="csY73" fmla="*/ 1621631 h 2849563"/>
              <a:gd name="csX74" fmla="*/ 1501775 w 3968750"/>
              <a:gd name="csY74" fmla="*/ 1452563 h 2849563"/>
              <a:gd name="csX75" fmla="*/ 1503362 w 3968750"/>
              <a:gd name="csY75" fmla="*/ 1353344 h 2849563"/>
              <a:gd name="csX76" fmla="*/ 1589882 w 3968750"/>
              <a:gd name="csY76" fmla="*/ 1364457 h 2849563"/>
              <a:gd name="csX77" fmla="*/ 1806575 w 3968750"/>
              <a:gd name="csY77" fmla="*/ 1133475 h 2849563"/>
              <a:gd name="csX78" fmla="*/ 1911350 w 3968750"/>
              <a:gd name="csY78" fmla="*/ 1114426 h 2849563"/>
              <a:gd name="csX79" fmla="*/ 1887538 w 3968750"/>
              <a:gd name="csY79" fmla="*/ 1007269 h 2849563"/>
              <a:gd name="csX80" fmla="*/ 1689894 w 3968750"/>
              <a:gd name="csY80" fmla="*/ 1012032 h 2849563"/>
              <a:gd name="csX81" fmla="*/ 1616074 w 3968750"/>
              <a:gd name="csY81" fmla="*/ 1114425 h 2849563"/>
              <a:gd name="csX82" fmla="*/ 1331913 w 3968750"/>
              <a:gd name="csY82" fmla="*/ 1216025 h 2849563"/>
              <a:gd name="csX83" fmla="*/ 1147763 w 3968750"/>
              <a:gd name="csY83" fmla="*/ 1046163 h 2849563"/>
              <a:gd name="csX84" fmla="*/ 1252538 w 3968750"/>
              <a:gd name="csY84" fmla="*/ 862013 h 2849563"/>
              <a:gd name="csX85" fmla="*/ 1263650 w 3968750"/>
              <a:gd name="csY85" fmla="*/ 628649 h 2849563"/>
              <a:gd name="csX86" fmla="*/ 1025525 w 3968750"/>
              <a:gd name="csY86" fmla="*/ 776288 h 2849563"/>
              <a:gd name="csX87" fmla="*/ 806450 w 3968750"/>
              <a:gd name="csY87" fmla="*/ 746125 h 2849563"/>
              <a:gd name="csX88" fmla="*/ 641350 w 3968750"/>
              <a:gd name="csY88" fmla="*/ 679449 h 2849563"/>
              <a:gd name="csX89" fmla="*/ 611188 w 3968750"/>
              <a:gd name="csY89" fmla="*/ 976313 h 2849563"/>
              <a:gd name="csX90" fmla="*/ 320675 w 3968750"/>
              <a:gd name="csY90" fmla="*/ 1185863 h 2849563"/>
              <a:gd name="csX91" fmla="*/ 381000 w 3968750"/>
              <a:gd name="csY91" fmla="*/ 1295399 h 2849563"/>
              <a:gd name="csX92" fmla="*/ 622300 w 3968750"/>
              <a:gd name="csY92" fmla="*/ 1339849 h 2849563"/>
              <a:gd name="csX93" fmla="*/ 539750 w 3968750"/>
              <a:gd name="csY93" fmla="*/ 1530349 h 2849563"/>
              <a:gd name="csX94" fmla="*/ 104775 w 3968750"/>
              <a:gd name="csY94" fmla="*/ 1571625 h 2849563"/>
              <a:gd name="csX95" fmla="*/ 0 w 3968750"/>
              <a:gd name="csY95" fmla="*/ 1893887 h 2849563"/>
              <a:gd name="csX96" fmla="*/ 322263 w 3968750"/>
              <a:gd name="csY96" fmla="*/ 1854200 h 2849563"/>
              <a:gd name="csX97" fmla="*/ 687388 w 3968750"/>
              <a:gd name="csY97" fmla="*/ 1743075 h 2849563"/>
              <a:gd name="csX98" fmla="*/ 649288 w 3968750"/>
              <a:gd name="csY98" fmla="*/ 1966912 h 2849563"/>
              <a:gd name="csX99" fmla="*/ 354013 w 3968750"/>
              <a:gd name="csY99" fmla="*/ 2166938 h 2849563"/>
              <a:gd name="csX100" fmla="*/ 149225 w 3968750"/>
              <a:gd name="csY100" fmla="*/ 2476500 h 2849563"/>
              <a:gd name="csX101" fmla="*/ 149225 w 3968750"/>
              <a:gd name="csY101" fmla="*/ 2619375 h 2849563"/>
              <a:gd name="csX102" fmla="*/ 196850 w 3968750"/>
              <a:gd name="csY102" fmla="*/ 2676525 h 2849563"/>
              <a:gd name="csX103" fmla="*/ 268288 w 3968750"/>
              <a:gd name="csY103" fmla="*/ 2595563 h 2849563"/>
              <a:gd name="csX104" fmla="*/ 363538 w 3968750"/>
              <a:gd name="csY104" fmla="*/ 2552700 h 2849563"/>
              <a:gd name="csX105" fmla="*/ 511175 w 3968750"/>
              <a:gd name="csY105" fmla="*/ 2543176 h 2849563"/>
              <a:gd name="csX106" fmla="*/ 630238 w 3968750"/>
              <a:gd name="csY106" fmla="*/ 2462213 h 2849563"/>
              <a:gd name="csX107" fmla="*/ 773112 w 3968750"/>
              <a:gd name="csY107" fmla="*/ 2443163 h 2849563"/>
              <a:gd name="csX108" fmla="*/ 854075 w 3968750"/>
              <a:gd name="csY108" fmla="*/ 2457450 h 2849563"/>
              <a:gd name="csX109" fmla="*/ 1025525 w 3968750"/>
              <a:gd name="csY109" fmla="*/ 2495550 h 2849563"/>
              <a:gd name="csX110" fmla="*/ 1116013 w 3968750"/>
              <a:gd name="csY110" fmla="*/ 2486025 h 2849563"/>
              <a:gd name="csX111" fmla="*/ 1325562 w 3968750"/>
              <a:gd name="csY111" fmla="*/ 2514600 h 2849563"/>
              <a:gd name="csX112" fmla="*/ 1476375 w 3968750"/>
              <a:gd name="csY112" fmla="*/ 2527300 h 2849563"/>
              <a:gd name="csX113" fmla="*/ 1600201 w 3968750"/>
              <a:gd name="csY113" fmla="*/ 2635250 h 2849563"/>
              <a:gd name="csX114" fmla="*/ 1844676 w 3968750"/>
              <a:gd name="csY114" fmla="*/ 2727326 h 2849563"/>
              <a:gd name="csX115" fmla="*/ 2055813 w 3968750"/>
              <a:gd name="csY115" fmla="*/ 2679700 h 2849563"/>
              <a:gd name="csX116" fmla="*/ 2105025 w 3968750"/>
              <a:gd name="csY116" fmla="*/ 2451100 h 2849563"/>
              <a:gd name="csX117" fmla="*/ 2246313 w 3968750"/>
              <a:gd name="csY117" fmla="*/ 2454275 h 2849563"/>
              <a:gd name="csX118" fmla="*/ 2278063 w 3968750"/>
              <a:gd name="csY118" fmla="*/ 2566988 h 2849563"/>
              <a:gd name="csX119" fmla="*/ 2254250 w 3968750"/>
              <a:gd name="csY119" fmla="*/ 2647950 h 2849563"/>
              <a:gd name="csX120" fmla="*/ 2292350 w 3968750"/>
              <a:gd name="csY120" fmla="*/ 2709863 h 2849563"/>
              <a:gd name="csX121" fmla="*/ 2408238 w 3968750"/>
              <a:gd name="csY121" fmla="*/ 2849563 h 2849563"/>
              <a:gd name="csX122" fmla="*/ 2714625 w 3968750"/>
              <a:gd name="csY122" fmla="*/ 2816224 h 2849563"/>
              <a:gd name="csX123" fmla="*/ 2798763 w 3968750"/>
              <a:gd name="csY123" fmla="*/ 2703512 h 2849563"/>
              <a:gd name="csX124" fmla="*/ 2566988 w 3968750"/>
              <a:gd name="csY124" fmla="*/ 2525713 h 2849563"/>
              <a:gd name="csX125" fmla="*/ 2728912 w 3968750"/>
              <a:gd name="csY125" fmla="*/ 2359024 h 2849563"/>
              <a:gd name="csX126" fmla="*/ 3006725 w 3968750"/>
              <a:gd name="csY126" fmla="*/ 2552700 h 2849563"/>
              <a:gd name="csX127" fmla="*/ 3335337 w 3968750"/>
              <a:gd name="csY127" fmla="*/ 2743200 h 2849563"/>
              <a:gd name="csX128" fmla="*/ 3363913 w 3968750"/>
              <a:gd name="csY128" fmla="*/ 2647950 h 2849563"/>
              <a:gd name="csX129" fmla="*/ 3487738 w 3968750"/>
              <a:gd name="csY129" fmla="*/ 2524124 h 2849563"/>
              <a:gd name="csX130" fmla="*/ 3792538 w 3968750"/>
              <a:gd name="csY130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192338 w 3968750"/>
              <a:gd name="csY55" fmla="*/ 1235869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316163 w 3968750"/>
              <a:gd name="csY55" fmla="*/ 1443037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99494 w 3968750"/>
              <a:gd name="csY55" fmla="*/ 1402556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470943 w 3968750"/>
              <a:gd name="csY56" fmla="*/ 1531144 h 2849563"/>
              <a:gd name="csX57" fmla="*/ 2325688 w 3968750"/>
              <a:gd name="csY57" fmla="*/ 1512094 h 2849563"/>
              <a:gd name="csX58" fmla="*/ 2242344 w 3968750"/>
              <a:gd name="csY58" fmla="*/ 1574006 h 2849563"/>
              <a:gd name="csX59" fmla="*/ 1675607 w 3968750"/>
              <a:gd name="csY59" fmla="*/ 1685926 h 2849563"/>
              <a:gd name="csX60" fmla="*/ 1592263 w 3968750"/>
              <a:gd name="csY60" fmla="*/ 1654969 h 2849563"/>
              <a:gd name="csX61" fmla="*/ 1508918 w 3968750"/>
              <a:gd name="csY61" fmla="*/ 1688307 h 2849563"/>
              <a:gd name="csX62" fmla="*/ 1613693 w 3968750"/>
              <a:gd name="csY62" fmla="*/ 1952624 h 2849563"/>
              <a:gd name="csX63" fmla="*/ 1387475 w 3968750"/>
              <a:gd name="csY63" fmla="*/ 2193131 h 2849563"/>
              <a:gd name="csX64" fmla="*/ 1232694 w 3968750"/>
              <a:gd name="csY64" fmla="*/ 1993106 h 2849563"/>
              <a:gd name="csX65" fmla="*/ 1142207 w 3968750"/>
              <a:gd name="csY65" fmla="*/ 2085976 h 2849563"/>
              <a:gd name="csX66" fmla="*/ 1116012 w 3968750"/>
              <a:gd name="csY66" fmla="*/ 2057400 h 2849563"/>
              <a:gd name="csX67" fmla="*/ 1175544 w 3968750"/>
              <a:gd name="csY67" fmla="*/ 1957387 h 2849563"/>
              <a:gd name="csX68" fmla="*/ 1246981 w 3968750"/>
              <a:gd name="csY68" fmla="*/ 1893094 h 2849563"/>
              <a:gd name="csX69" fmla="*/ 1246982 w 3968750"/>
              <a:gd name="csY69" fmla="*/ 1814512 h 2849563"/>
              <a:gd name="csX70" fmla="*/ 1173164 w 3968750"/>
              <a:gd name="csY70" fmla="*/ 1752600 h 2849563"/>
              <a:gd name="csX71" fmla="*/ 1204118 w 3968750"/>
              <a:gd name="csY71" fmla="*/ 1690687 h 2849563"/>
              <a:gd name="csX72" fmla="*/ 1068388 w 3968750"/>
              <a:gd name="csY72" fmla="*/ 1628775 h 2849563"/>
              <a:gd name="csX73" fmla="*/ 1163638 w 3968750"/>
              <a:gd name="csY73" fmla="*/ 1593056 h 2849563"/>
              <a:gd name="csX74" fmla="*/ 1301750 w 3968750"/>
              <a:gd name="csY74" fmla="*/ 1621631 h 2849563"/>
              <a:gd name="csX75" fmla="*/ 1501775 w 3968750"/>
              <a:gd name="csY75" fmla="*/ 1452563 h 2849563"/>
              <a:gd name="csX76" fmla="*/ 1503362 w 3968750"/>
              <a:gd name="csY76" fmla="*/ 1353344 h 2849563"/>
              <a:gd name="csX77" fmla="*/ 1589882 w 3968750"/>
              <a:gd name="csY77" fmla="*/ 1364457 h 2849563"/>
              <a:gd name="csX78" fmla="*/ 1806575 w 3968750"/>
              <a:gd name="csY78" fmla="*/ 1133475 h 2849563"/>
              <a:gd name="csX79" fmla="*/ 1911350 w 3968750"/>
              <a:gd name="csY79" fmla="*/ 1114426 h 2849563"/>
              <a:gd name="csX80" fmla="*/ 1887538 w 3968750"/>
              <a:gd name="csY80" fmla="*/ 1007269 h 2849563"/>
              <a:gd name="csX81" fmla="*/ 1689894 w 3968750"/>
              <a:gd name="csY81" fmla="*/ 1012032 h 2849563"/>
              <a:gd name="csX82" fmla="*/ 1616074 w 3968750"/>
              <a:gd name="csY82" fmla="*/ 1114425 h 2849563"/>
              <a:gd name="csX83" fmla="*/ 1331913 w 3968750"/>
              <a:gd name="csY83" fmla="*/ 1216025 h 2849563"/>
              <a:gd name="csX84" fmla="*/ 1147763 w 3968750"/>
              <a:gd name="csY84" fmla="*/ 1046163 h 2849563"/>
              <a:gd name="csX85" fmla="*/ 1252538 w 3968750"/>
              <a:gd name="csY85" fmla="*/ 862013 h 2849563"/>
              <a:gd name="csX86" fmla="*/ 1263650 w 3968750"/>
              <a:gd name="csY86" fmla="*/ 628649 h 2849563"/>
              <a:gd name="csX87" fmla="*/ 1025525 w 3968750"/>
              <a:gd name="csY87" fmla="*/ 776288 h 2849563"/>
              <a:gd name="csX88" fmla="*/ 806450 w 3968750"/>
              <a:gd name="csY88" fmla="*/ 746125 h 2849563"/>
              <a:gd name="csX89" fmla="*/ 641350 w 3968750"/>
              <a:gd name="csY89" fmla="*/ 679449 h 2849563"/>
              <a:gd name="csX90" fmla="*/ 611188 w 3968750"/>
              <a:gd name="csY90" fmla="*/ 976313 h 2849563"/>
              <a:gd name="csX91" fmla="*/ 320675 w 3968750"/>
              <a:gd name="csY91" fmla="*/ 1185863 h 2849563"/>
              <a:gd name="csX92" fmla="*/ 381000 w 3968750"/>
              <a:gd name="csY92" fmla="*/ 1295399 h 2849563"/>
              <a:gd name="csX93" fmla="*/ 622300 w 3968750"/>
              <a:gd name="csY93" fmla="*/ 1339849 h 2849563"/>
              <a:gd name="csX94" fmla="*/ 539750 w 3968750"/>
              <a:gd name="csY94" fmla="*/ 1530349 h 2849563"/>
              <a:gd name="csX95" fmla="*/ 104775 w 3968750"/>
              <a:gd name="csY95" fmla="*/ 1571625 h 2849563"/>
              <a:gd name="csX96" fmla="*/ 0 w 3968750"/>
              <a:gd name="csY96" fmla="*/ 1893887 h 2849563"/>
              <a:gd name="csX97" fmla="*/ 322263 w 3968750"/>
              <a:gd name="csY97" fmla="*/ 1854200 h 2849563"/>
              <a:gd name="csX98" fmla="*/ 687388 w 3968750"/>
              <a:gd name="csY98" fmla="*/ 1743075 h 2849563"/>
              <a:gd name="csX99" fmla="*/ 649288 w 3968750"/>
              <a:gd name="csY99" fmla="*/ 1966912 h 2849563"/>
              <a:gd name="csX100" fmla="*/ 354013 w 3968750"/>
              <a:gd name="csY100" fmla="*/ 2166938 h 2849563"/>
              <a:gd name="csX101" fmla="*/ 149225 w 3968750"/>
              <a:gd name="csY101" fmla="*/ 2476500 h 2849563"/>
              <a:gd name="csX102" fmla="*/ 149225 w 3968750"/>
              <a:gd name="csY102" fmla="*/ 2619375 h 2849563"/>
              <a:gd name="csX103" fmla="*/ 196850 w 3968750"/>
              <a:gd name="csY103" fmla="*/ 2676525 h 2849563"/>
              <a:gd name="csX104" fmla="*/ 268288 w 3968750"/>
              <a:gd name="csY104" fmla="*/ 2595563 h 2849563"/>
              <a:gd name="csX105" fmla="*/ 363538 w 3968750"/>
              <a:gd name="csY105" fmla="*/ 2552700 h 2849563"/>
              <a:gd name="csX106" fmla="*/ 511175 w 3968750"/>
              <a:gd name="csY106" fmla="*/ 2543176 h 2849563"/>
              <a:gd name="csX107" fmla="*/ 630238 w 3968750"/>
              <a:gd name="csY107" fmla="*/ 2462213 h 2849563"/>
              <a:gd name="csX108" fmla="*/ 773112 w 3968750"/>
              <a:gd name="csY108" fmla="*/ 2443163 h 2849563"/>
              <a:gd name="csX109" fmla="*/ 854075 w 3968750"/>
              <a:gd name="csY109" fmla="*/ 2457450 h 2849563"/>
              <a:gd name="csX110" fmla="*/ 1025525 w 3968750"/>
              <a:gd name="csY110" fmla="*/ 2495550 h 2849563"/>
              <a:gd name="csX111" fmla="*/ 1116013 w 3968750"/>
              <a:gd name="csY111" fmla="*/ 2486025 h 2849563"/>
              <a:gd name="csX112" fmla="*/ 1325562 w 3968750"/>
              <a:gd name="csY112" fmla="*/ 2514600 h 2849563"/>
              <a:gd name="csX113" fmla="*/ 1476375 w 3968750"/>
              <a:gd name="csY113" fmla="*/ 2527300 h 2849563"/>
              <a:gd name="csX114" fmla="*/ 1600201 w 3968750"/>
              <a:gd name="csY114" fmla="*/ 2635250 h 2849563"/>
              <a:gd name="csX115" fmla="*/ 1844676 w 3968750"/>
              <a:gd name="csY115" fmla="*/ 2727326 h 2849563"/>
              <a:gd name="csX116" fmla="*/ 2055813 w 3968750"/>
              <a:gd name="csY116" fmla="*/ 2679700 h 2849563"/>
              <a:gd name="csX117" fmla="*/ 2105025 w 3968750"/>
              <a:gd name="csY117" fmla="*/ 2451100 h 2849563"/>
              <a:gd name="csX118" fmla="*/ 2246313 w 3968750"/>
              <a:gd name="csY118" fmla="*/ 2454275 h 2849563"/>
              <a:gd name="csX119" fmla="*/ 2278063 w 3968750"/>
              <a:gd name="csY119" fmla="*/ 2566988 h 2849563"/>
              <a:gd name="csX120" fmla="*/ 2254250 w 3968750"/>
              <a:gd name="csY120" fmla="*/ 2647950 h 2849563"/>
              <a:gd name="csX121" fmla="*/ 2292350 w 3968750"/>
              <a:gd name="csY121" fmla="*/ 2709863 h 2849563"/>
              <a:gd name="csX122" fmla="*/ 2408238 w 3968750"/>
              <a:gd name="csY122" fmla="*/ 2849563 h 2849563"/>
              <a:gd name="csX123" fmla="*/ 2714625 w 3968750"/>
              <a:gd name="csY123" fmla="*/ 2816224 h 2849563"/>
              <a:gd name="csX124" fmla="*/ 2798763 w 3968750"/>
              <a:gd name="csY124" fmla="*/ 2703512 h 2849563"/>
              <a:gd name="csX125" fmla="*/ 2566988 w 3968750"/>
              <a:gd name="csY125" fmla="*/ 2525713 h 2849563"/>
              <a:gd name="csX126" fmla="*/ 2728912 w 3968750"/>
              <a:gd name="csY126" fmla="*/ 2359024 h 2849563"/>
              <a:gd name="csX127" fmla="*/ 3006725 w 3968750"/>
              <a:gd name="csY127" fmla="*/ 2552700 h 2849563"/>
              <a:gd name="csX128" fmla="*/ 3335337 w 3968750"/>
              <a:gd name="csY128" fmla="*/ 2743200 h 2849563"/>
              <a:gd name="csX129" fmla="*/ 3363913 w 3968750"/>
              <a:gd name="csY129" fmla="*/ 2647950 h 2849563"/>
              <a:gd name="csX130" fmla="*/ 3487738 w 3968750"/>
              <a:gd name="csY130" fmla="*/ 2524124 h 2849563"/>
              <a:gd name="csX131" fmla="*/ 3792538 w 3968750"/>
              <a:gd name="csY131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292350 w 3968750"/>
              <a:gd name="csY56" fmla="*/ 1400175 h 2849563"/>
              <a:gd name="csX57" fmla="*/ 2470943 w 3968750"/>
              <a:gd name="csY57" fmla="*/ 1531144 h 2849563"/>
              <a:gd name="csX58" fmla="*/ 2325688 w 3968750"/>
              <a:gd name="csY58" fmla="*/ 1512094 h 2849563"/>
              <a:gd name="csX59" fmla="*/ 2242344 w 3968750"/>
              <a:gd name="csY59" fmla="*/ 1574006 h 2849563"/>
              <a:gd name="csX60" fmla="*/ 1675607 w 3968750"/>
              <a:gd name="csY60" fmla="*/ 1685926 h 2849563"/>
              <a:gd name="csX61" fmla="*/ 1592263 w 3968750"/>
              <a:gd name="csY61" fmla="*/ 1654969 h 2849563"/>
              <a:gd name="csX62" fmla="*/ 1508918 w 3968750"/>
              <a:gd name="csY62" fmla="*/ 1688307 h 2849563"/>
              <a:gd name="csX63" fmla="*/ 1613693 w 3968750"/>
              <a:gd name="csY63" fmla="*/ 1952624 h 2849563"/>
              <a:gd name="csX64" fmla="*/ 1387475 w 3968750"/>
              <a:gd name="csY64" fmla="*/ 2193131 h 2849563"/>
              <a:gd name="csX65" fmla="*/ 1232694 w 3968750"/>
              <a:gd name="csY65" fmla="*/ 1993106 h 2849563"/>
              <a:gd name="csX66" fmla="*/ 1142207 w 3968750"/>
              <a:gd name="csY66" fmla="*/ 2085976 h 2849563"/>
              <a:gd name="csX67" fmla="*/ 1116012 w 3968750"/>
              <a:gd name="csY67" fmla="*/ 2057400 h 2849563"/>
              <a:gd name="csX68" fmla="*/ 1175544 w 3968750"/>
              <a:gd name="csY68" fmla="*/ 1957387 h 2849563"/>
              <a:gd name="csX69" fmla="*/ 1246981 w 3968750"/>
              <a:gd name="csY69" fmla="*/ 1893094 h 2849563"/>
              <a:gd name="csX70" fmla="*/ 1246982 w 3968750"/>
              <a:gd name="csY70" fmla="*/ 1814512 h 2849563"/>
              <a:gd name="csX71" fmla="*/ 1173164 w 3968750"/>
              <a:gd name="csY71" fmla="*/ 1752600 h 2849563"/>
              <a:gd name="csX72" fmla="*/ 1204118 w 3968750"/>
              <a:gd name="csY72" fmla="*/ 1690687 h 2849563"/>
              <a:gd name="csX73" fmla="*/ 1068388 w 3968750"/>
              <a:gd name="csY73" fmla="*/ 1628775 h 2849563"/>
              <a:gd name="csX74" fmla="*/ 1163638 w 3968750"/>
              <a:gd name="csY74" fmla="*/ 1593056 h 2849563"/>
              <a:gd name="csX75" fmla="*/ 1301750 w 3968750"/>
              <a:gd name="csY75" fmla="*/ 1621631 h 2849563"/>
              <a:gd name="csX76" fmla="*/ 1501775 w 3968750"/>
              <a:gd name="csY76" fmla="*/ 1452563 h 2849563"/>
              <a:gd name="csX77" fmla="*/ 1503362 w 3968750"/>
              <a:gd name="csY77" fmla="*/ 1353344 h 2849563"/>
              <a:gd name="csX78" fmla="*/ 1589882 w 3968750"/>
              <a:gd name="csY78" fmla="*/ 1364457 h 2849563"/>
              <a:gd name="csX79" fmla="*/ 1806575 w 3968750"/>
              <a:gd name="csY79" fmla="*/ 1133475 h 2849563"/>
              <a:gd name="csX80" fmla="*/ 1911350 w 3968750"/>
              <a:gd name="csY80" fmla="*/ 1114426 h 2849563"/>
              <a:gd name="csX81" fmla="*/ 1887538 w 3968750"/>
              <a:gd name="csY81" fmla="*/ 1007269 h 2849563"/>
              <a:gd name="csX82" fmla="*/ 1689894 w 3968750"/>
              <a:gd name="csY82" fmla="*/ 1012032 h 2849563"/>
              <a:gd name="csX83" fmla="*/ 1616074 w 3968750"/>
              <a:gd name="csY83" fmla="*/ 1114425 h 2849563"/>
              <a:gd name="csX84" fmla="*/ 1331913 w 3968750"/>
              <a:gd name="csY84" fmla="*/ 1216025 h 2849563"/>
              <a:gd name="csX85" fmla="*/ 1147763 w 3968750"/>
              <a:gd name="csY85" fmla="*/ 1046163 h 2849563"/>
              <a:gd name="csX86" fmla="*/ 1252538 w 3968750"/>
              <a:gd name="csY86" fmla="*/ 862013 h 2849563"/>
              <a:gd name="csX87" fmla="*/ 1263650 w 3968750"/>
              <a:gd name="csY87" fmla="*/ 628649 h 2849563"/>
              <a:gd name="csX88" fmla="*/ 1025525 w 3968750"/>
              <a:gd name="csY88" fmla="*/ 776288 h 2849563"/>
              <a:gd name="csX89" fmla="*/ 806450 w 3968750"/>
              <a:gd name="csY89" fmla="*/ 746125 h 2849563"/>
              <a:gd name="csX90" fmla="*/ 641350 w 3968750"/>
              <a:gd name="csY90" fmla="*/ 679449 h 2849563"/>
              <a:gd name="csX91" fmla="*/ 611188 w 3968750"/>
              <a:gd name="csY91" fmla="*/ 976313 h 2849563"/>
              <a:gd name="csX92" fmla="*/ 320675 w 3968750"/>
              <a:gd name="csY92" fmla="*/ 1185863 h 2849563"/>
              <a:gd name="csX93" fmla="*/ 381000 w 3968750"/>
              <a:gd name="csY93" fmla="*/ 1295399 h 2849563"/>
              <a:gd name="csX94" fmla="*/ 622300 w 3968750"/>
              <a:gd name="csY94" fmla="*/ 1339849 h 2849563"/>
              <a:gd name="csX95" fmla="*/ 539750 w 3968750"/>
              <a:gd name="csY95" fmla="*/ 1530349 h 2849563"/>
              <a:gd name="csX96" fmla="*/ 104775 w 3968750"/>
              <a:gd name="csY96" fmla="*/ 1571625 h 2849563"/>
              <a:gd name="csX97" fmla="*/ 0 w 3968750"/>
              <a:gd name="csY97" fmla="*/ 1893887 h 2849563"/>
              <a:gd name="csX98" fmla="*/ 322263 w 3968750"/>
              <a:gd name="csY98" fmla="*/ 1854200 h 2849563"/>
              <a:gd name="csX99" fmla="*/ 687388 w 3968750"/>
              <a:gd name="csY99" fmla="*/ 1743075 h 2849563"/>
              <a:gd name="csX100" fmla="*/ 649288 w 3968750"/>
              <a:gd name="csY100" fmla="*/ 1966912 h 2849563"/>
              <a:gd name="csX101" fmla="*/ 354013 w 3968750"/>
              <a:gd name="csY101" fmla="*/ 2166938 h 2849563"/>
              <a:gd name="csX102" fmla="*/ 149225 w 3968750"/>
              <a:gd name="csY102" fmla="*/ 2476500 h 2849563"/>
              <a:gd name="csX103" fmla="*/ 149225 w 3968750"/>
              <a:gd name="csY103" fmla="*/ 2619375 h 2849563"/>
              <a:gd name="csX104" fmla="*/ 196850 w 3968750"/>
              <a:gd name="csY104" fmla="*/ 2676525 h 2849563"/>
              <a:gd name="csX105" fmla="*/ 268288 w 3968750"/>
              <a:gd name="csY105" fmla="*/ 2595563 h 2849563"/>
              <a:gd name="csX106" fmla="*/ 363538 w 3968750"/>
              <a:gd name="csY106" fmla="*/ 2552700 h 2849563"/>
              <a:gd name="csX107" fmla="*/ 511175 w 3968750"/>
              <a:gd name="csY107" fmla="*/ 2543176 h 2849563"/>
              <a:gd name="csX108" fmla="*/ 630238 w 3968750"/>
              <a:gd name="csY108" fmla="*/ 2462213 h 2849563"/>
              <a:gd name="csX109" fmla="*/ 773112 w 3968750"/>
              <a:gd name="csY109" fmla="*/ 2443163 h 2849563"/>
              <a:gd name="csX110" fmla="*/ 854075 w 3968750"/>
              <a:gd name="csY110" fmla="*/ 2457450 h 2849563"/>
              <a:gd name="csX111" fmla="*/ 1025525 w 3968750"/>
              <a:gd name="csY111" fmla="*/ 2495550 h 2849563"/>
              <a:gd name="csX112" fmla="*/ 1116013 w 3968750"/>
              <a:gd name="csY112" fmla="*/ 2486025 h 2849563"/>
              <a:gd name="csX113" fmla="*/ 1325562 w 3968750"/>
              <a:gd name="csY113" fmla="*/ 2514600 h 2849563"/>
              <a:gd name="csX114" fmla="*/ 1476375 w 3968750"/>
              <a:gd name="csY114" fmla="*/ 2527300 h 2849563"/>
              <a:gd name="csX115" fmla="*/ 1600201 w 3968750"/>
              <a:gd name="csY115" fmla="*/ 2635250 h 2849563"/>
              <a:gd name="csX116" fmla="*/ 1844676 w 3968750"/>
              <a:gd name="csY116" fmla="*/ 2727326 h 2849563"/>
              <a:gd name="csX117" fmla="*/ 2055813 w 3968750"/>
              <a:gd name="csY117" fmla="*/ 2679700 h 2849563"/>
              <a:gd name="csX118" fmla="*/ 2105025 w 3968750"/>
              <a:gd name="csY118" fmla="*/ 2451100 h 2849563"/>
              <a:gd name="csX119" fmla="*/ 2246313 w 3968750"/>
              <a:gd name="csY119" fmla="*/ 2454275 h 2849563"/>
              <a:gd name="csX120" fmla="*/ 2278063 w 3968750"/>
              <a:gd name="csY120" fmla="*/ 2566988 h 2849563"/>
              <a:gd name="csX121" fmla="*/ 2254250 w 3968750"/>
              <a:gd name="csY121" fmla="*/ 2647950 h 2849563"/>
              <a:gd name="csX122" fmla="*/ 2292350 w 3968750"/>
              <a:gd name="csY122" fmla="*/ 2709863 h 2849563"/>
              <a:gd name="csX123" fmla="*/ 2408238 w 3968750"/>
              <a:gd name="csY123" fmla="*/ 2849563 h 2849563"/>
              <a:gd name="csX124" fmla="*/ 2714625 w 3968750"/>
              <a:gd name="csY124" fmla="*/ 2816224 h 2849563"/>
              <a:gd name="csX125" fmla="*/ 2798763 w 3968750"/>
              <a:gd name="csY125" fmla="*/ 2703512 h 2849563"/>
              <a:gd name="csX126" fmla="*/ 2566988 w 3968750"/>
              <a:gd name="csY126" fmla="*/ 2525713 h 2849563"/>
              <a:gd name="csX127" fmla="*/ 2728912 w 3968750"/>
              <a:gd name="csY127" fmla="*/ 2359024 h 2849563"/>
              <a:gd name="csX128" fmla="*/ 3006725 w 3968750"/>
              <a:gd name="csY128" fmla="*/ 2552700 h 2849563"/>
              <a:gd name="csX129" fmla="*/ 3335337 w 3968750"/>
              <a:gd name="csY129" fmla="*/ 2743200 h 2849563"/>
              <a:gd name="csX130" fmla="*/ 3363913 w 3968750"/>
              <a:gd name="csY130" fmla="*/ 2647950 h 2849563"/>
              <a:gd name="csX131" fmla="*/ 3487738 w 3968750"/>
              <a:gd name="csY131" fmla="*/ 2524124 h 2849563"/>
              <a:gd name="csX132" fmla="*/ 3792538 w 3968750"/>
              <a:gd name="csY13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470943 w 3968750"/>
              <a:gd name="csY57" fmla="*/ 1531144 h 2849563"/>
              <a:gd name="csX58" fmla="*/ 2325688 w 3968750"/>
              <a:gd name="csY58" fmla="*/ 1512094 h 2849563"/>
              <a:gd name="csX59" fmla="*/ 2242344 w 3968750"/>
              <a:gd name="csY59" fmla="*/ 1574006 h 2849563"/>
              <a:gd name="csX60" fmla="*/ 1675607 w 3968750"/>
              <a:gd name="csY60" fmla="*/ 1685926 h 2849563"/>
              <a:gd name="csX61" fmla="*/ 1592263 w 3968750"/>
              <a:gd name="csY61" fmla="*/ 1654969 h 2849563"/>
              <a:gd name="csX62" fmla="*/ 1508918 w 3968750"/>
              <a:gd name="csY62" fmla="*/ 1688307 h 2849563"/>
              <a:gd name="csX63" fmla="*/ 1613693 w 3968750"/>
              <a:gd name="csY63" fmla="*/ 1952624 h 2849563"/>
              <a:gd name="csX64" fmla="*/ 1387475 w 3968750"/>
              <a:gd name="csY64" fmla="*/ 2193131 h 2849563"/>
              <a:gd name="csX65" fmla="*/ 1232694 w 3968750"/>
              <a:gd name="csY65" fmla="*/ 1993106 h 2849563"/>
              <a:gd name="csX66" fmla="*/ 1142207 w 3968750"/>
              <a:gd name="csY66" fmla="*/ 2085976 h 2849563"/>
              <a:gd name="csX67" fmla="*/ 1116012 w 3968750"/>
              <a:gd name="csY67" fmla="*/ 2057400 h 2849563"/>
              <a:gd name="csX68" fmla="*/ 1175544 w 3968750"/>
              <a:gd name="csY68" fmla="*/ 1957387 h 2849563"/>
              <a:gd name="csX69" fmla="*/ 1246981 w 3968750"/>
              <a:gd name="csY69" fmla="*/ 1893094 h 2849563"/>
              <a:gd name="csX70" fmla="*/ 1246982 w 3968750"/>
              <a:gd name="csY70" fmla="*/ 1814512 h 2849563"/>
              <a:gd name="csX71" fmla="*/ 1173164 w 3968750"/>
              <a:gd name="csY71" fmla="*/ 1752600 h 2849563"/>
              <a:gd name="csX72" fmla="*/ 1204118 w 3968750"/>
              <a:gd name="csY72" fmla="*/ 1690687 h 2849563"/>
              <a:gd name="csX73" fmla="*/ 1068388 w 3968750"/>
              <a:gd name="csY73" fmla="*/ 1628775 h 2849563"/>
              <a:gd name="csX74" fmla="*/ 1163638 w 3968750"/>
              <a:gd name="csY74" fmla="*/ 1593056 h 2849563"/>
              <a:gd name="csX75" fmla="*/ 1301750 w 3968750"/>
              <a:gd name="csY75" fmla="*/ 1621631 h 2849563"/>
              <a:gd name="csX76" fmla="*/ 1501775 w 3968750"/>
              <a:gd name="csY76" fmla="*/ 1452563 h 2849563"/>
              <a:gd name="csX77" fmla="*/ 1503362 w 3968750"/>
              <a:gd name="csY77" fmla="*/ 1353344 h 2849563"/>
              <a:gd name="csX78" fmla="*/ 1589882 w 3968750"/>
              <a:gd name="csY78" fmla="*/ 1364457 h 2849563"/>
              <a:gd name="csX79" fmla="*/ 1806575 w 3968750"/>
              <a:gd name="csY79" fmla="*/ 1133475 h 2849563"/>
              <a:gd name="csX80" fmla="*/ 1911350 w 3968750"/>
              <a:gd name="csY80" fmla="*/ 1114426 h 2849563"/>
              <a:gd name="csX81" fmla="*/ 1887538 w 3968750"/>
              <a:gd name="csY81" fmla="*/ 1007269 h 2849563"/>
              <a:gd name="csX82" fmla="*/ 1689894 w 3968750"/>
              <a:gd name="csY82" fmla="*/ 1012032 h 2849563"/>
              <a:gd name="csX83" fmla="*/ 1616074 w 3968750"/>
              <a:gd name="csY83" fmla="*/ 1114425 h 2849563"/>
              <a:gd name="csX84" fmla="*/ 1331913 w 3968750"/>
              <a:gd name="csY84" fmla="*/ 1216025 h 2849563"/>
              <a:gd name="csX85" fmla="*/ 1147763 w 3968750"/>
              <a:gd name="csY85" fmla="*/ 1046163 h 2849563"/>
              <a:gd name="csX86" fmla="*/ 1252538 w 3968750"/>
              <a:gd name="csY86" fmla="*/ 862013 h 2849563"/>
              <a:gd name="csX87" fmla="*/ 1263650 w 3968750"/>
              <a:gd name="csY87" fmla="*/ 628649 h 2849563"/>
              <a:gd name="csX88" fmla="*/ 1025525 w 3968750"/>
              <a:gd name="csY88" fmla="*/ 776288 h 2849563"/>
              <a:gd name="csX89" fmla="*/ 806450 w 3968750"/>
              <a:gd name="csY89" fmla="*/ 746125 h 2849563"/>
              <a:gd name="csX90" fmla="*/ 641350 w 3968750"/>
              <a:gd name="csY90" fmla="*/ 679449 h 2849563"/>
              <a:gd name="csX91" fmla="*/ 611188 w 3968750"/>
              <a:gd name="csY91" fmla="*/ 976313 h 2849563"/>
              <a:gd name="csX92" fmla="*/ 320675 w 3968750"/>
              <a:gd name="csY92" fmla="*/ 1185863 h 2849563"/>
              <a:gd name="csX93" fmla="*/ 381000 w 3968750"/>
              <a:gd name="csY93" fmla="*/ 1295399 h 2849563"/>
              <a:gd name="csX94" fmla="*/ 622300 w 3968750"/>
              <a:gd name="csY94" fmla="*/ 1339849 h 2849563"/>
              <a:gd name="csX95" fmla="*/ 539750 w 3968750"/>
              <a:gd name="csY95" fmla="*/ 1530349 h 2849563"/>
              <a:gd name="csX96" fmla="*/ 104775 w 3968750"/>
              <a:gd name="csY96" fmla="*/ 1571625 h 2849563"/>
              <a:gd name="csX97" fmla="*/ 0 w 3968750"/>
              <a:gd name="csY97" fmla="*/ 1893887 h 2849563"/>
              <a:gd name="csX98" fmla="*/ 322263 w 3968750"/>
              <a:gd name="csY98" fmla="*/ 1854200 h 2849563"/>
              <a:gd name="csX99" fmla="*/ 687388 w 3968750"/>
              <a:gd name="csY99" fmla="*/ 1743075 h 2849563"/>
              <a:gd name="csX100" fmla="*/ 649288 w 3968750"/>
              <a:gd name="csY100" fmla="*/ 1966912 h 2849563"/>
              <a:gd name="csX101" fmla="*/ 354013 w 3968750"/>
              <a:gd name="csY101" fmla="*/ 2166938 h 2849563"/>
              <a:gd name="csX102" fmla="*/ 149225 w 3968750"/>
              <a:gd name="csY102" fmla="*/ 2476500 h 2849563"/>
              <a:gd name="csX103" fmla="*/ 149225 w 3968750"/>
              <a:gd name="csY103" fmla="*/ 2619375 h 2849563"/>
              <a:gd name="csX104" fmla="*/ 196850 w 3968750"/>
              <a:gd name="csY104" fmla="*/ 2676525 h 2849563"/>
              <a:gd name="csX105" fmla="*/ 268288 w 3968750"/>
              <a:gd name="csY105" fmla="*/ 2595563 h 2849563"/>
              <a:gd name="csX106" fmla="*/ 363538 w 3968750"/>
              <a:gd name="csY106" fmla="*/ 2552700 h 2849563"/>
              <a:gd name="csX107" fmla="*/ 511175 w 3968750"/>
              <a:gd name="csY107" fmla="*/ 2543176 h 2849563"/>
              <a:gd name="csX108" fmla="*/ 630238 w 3968750"/>
              <a:gd name="csY108" fmla="*/ 2462213 h 2849563"/>
              <a:gd name="csX109" fmla="*/ 773112 w 3968750"/>
              <a:gd name="csY109" fmla="*/ 2443163 h 2849563"/>
              <a:gd name="csX110" fmla="*/ 854075 w 3968750"/>
              <a:gd name="csY110" fmla="*/ 2457450 h 2849563"/>
              <a:gd name="csX111" fmla="*/ 1025525 w 3968750"/>
              <a:gd name="csY111" fmla="*/ 2495550 h 2849563"/>
              <a:gd name="csX112" fmla="*/ 1116013 w 3968750"/>
              <a:gd name="csY112" fmla="*/ 2486025 h 2849563"/>
              <a:gd name="csX113" fmla="*/ 1325562 w 3968750"/>
              <a:gd name="csY113" fmla="*/ 2514600 h 2849563"/>
              <a:gd name="csX114" fmla="*/ 1476375 w 3968750"/>
              <a:gd name="csY114" fmla="*/ 2527300 h 2849563"/>
              <a:gd name="csX115" fmla="*/ 1600201 w 3968750"/>
              <a:gd name="csY115" fmla="*/ 2635250 h 2849563"/>
              <a:gd name="csX116" fmla="*/ 1844676 w 3968750"/>
              <a:gd name="csY116" fmla="*/ 2727326 h 2849563"/>
              <a:gd name="csX117" fmla="*/ 2055813 w 3968750"/>
              <a:gd name="csY117" fmla="*/ 2679700 h 2849563"/>
              <a:gd name="csX118" fmla="*/ 2105025 w 3968750"/>
              <a:gd name="csY118" fmla="*/ 2451100 h 2849563"/>
              <a:gd name="csX119" fmla="*/ 2246313 w 3968750"/>
              <a:gd name="csY119" fmla="*/ 2454275 h 2849563"/>
              <a:gd name="csX120" fmla="*/ 2278063 w 3968750"/>
              <a:gd name="csY120" fmla="*/ 2566988 h 2849563"/>
              <a:gd name="csX121" fmla="*/ 2254250 w 3968750"/>
              <a:gd name="csY121" fmla="*/ 2647950 h 2849563"/>
              <a:gd name="csX122" fmla="*/ 2292350 w 3968750"/>
              <a:gd name="csY122" fmla="*/ 2709863 h 2849563"/>
              <a:gd name="csX123" fmla="*/ 2408238 w 3968750"/>
              <a:gd name="csY123" fmla="*/ 2849563 h 2849563"/>
              <a:gd name="csX124" fmla="*/ 2714625 w 3968750"/>
              <a:gd name="csY124" fmla="*/ 2816224 h 2849563"/>
              <a:gd name="csX125" fmla="*/ 2798763 w 3968750"/>
              <a:gd name="csY125" fmla="*/ 2703512 h 2849563"/>
              <a:gd name="csX126" fmla="*/ 2566988 w 3968750"/>
              <a:gd name="csY126" fmla="*/ 2525713 h 2849563"/>
              <a:gd name="csX127" fmla="*/ 2728912 w 3968750"/>
              <a:gd name="csY127" fmla="*/ 2359024 h 2849563"/>
              <a:gd name="csX128" fmla="*/ 3006725 w 3968750"/>
              <a:gd name="csY128" fmla="*/ 2552700 h 2849563"/>
              <a:gd name="csX129" fmla="*/ 3335337 w 3968750"/>
              <a:gd name="csY129" fmla="*/ 2743200 h 2849563"/>
              <a:gd name="csX130" fmla="*/ 3363913 w 3968750"/>
              <a:gd name="csY130" fmla="*/ 2647950 h 2849563"/>
              <a:gd name="csX131" fmla="*/ 3487738 w 3968750"/>
              <a:gd name="csY131" fmla="*/ 2524124 h 2849563"/>
              <a:gd name="csX132" fmla="*/ 3792538 w 3968750"/>
              <a:gd name="csY132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532856 w 3968750"/>
              <a:gd name="csY57" fmla="*/ 1366838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480468 w 3968750"/>
              <a:gd name="csY57" fmla="*/ 1381126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30475 w 3968750"/>
              <a:gd name="csY56" fmla="*/ 1369219 h 2849563"/>
              <a:gd name="csX57" fmla="*/ 2563811 w 3968750"/>
              <a:gd name="csY57" fmla="*/ 1490663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63811 w 3968750"/>
              <a:gd name="csY57" fmla="*/ 1490663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1675607 w 3968750"/>
              <a:gd name="csY61" fmla="*/ 1685926 h 2849563"/>
              <a:gd name="csX62" fmla="*/ 1592263 w 3968750"/>
              <a:gd name="csY62" fmla="*/ 1654969 h 2849563"/>
              <a:gd name="csX63" fmla="*/ 1508918 w 3968750"/>
              <a:gd name="csY63" fmla="*/ 1688307 h 2849563"/>
              <a:gd name="csX64" fmla="*/ 1613693 w 3968750"/>
              <a:gd name="csY64" fmla="*/ 1952624 h 2849563"/>
              <a:gd name="csX65" fmla="*/ 1387475 w 3968750"/>
              <a:gd name="csY65" fmla="*/ 2193131 h 2849563"/>
              <a:gd name="csX66" fmla="*/ 1232694 w 3968750"/>
              <a:gd name="csY66" fmla="*/ 1993106 h 2849563"/>
              <a:gd name="csX67" fmla="*/ 1142207 w 3968750"/>
              <a:gd name="csY67" fmla="*/ 2085976 h 2849563"/>
              <a:gd name="csX68" fmla="*/ 1116012 w 3968750"/>
              <a:gd name="csY68" fmla="*/ 2057400 h 2849563"/>
              <a:gd name="csX69" fmla="*/ 1175544 w 3968750"/>
              <a:gd name="csY69" fmla="*/ 1957387 h 2849563"/>
              <a:gd name="csX70" fmla="*/ 1246981 w 3968750"/>
              <a:gd name="csY70" fmla="*/ 1893094 h 2849563"/>
              <a:gd name="csX71" fmla="*/ 1246982 w 3968750"/>
              <a:gd name="csY71" fmla="*/ 1814512 h 2849563"/>
              <a:gd name="csX72" fmla="*/ 1173164 w 3968750"/>
              <a:gd name="csY72" fmla="*/ 1752600 h 2849563"/>
              <a:gd name="csX73" fmla="*/ 1204118 w 3968750"/>
              <a:gd name="csY73" fmla="*/ 1690687 h 2849563"/>
              <a:gd name="csX74" fmla="*/ 1068388 w 3968750"/>
              <a:gd name="csY74" fmla="*/ 1628775 h 2849563"/>
              <a:gd name="csX75" fmla="*/ 1163638 w 3968750"/>
              <a:gd name="csY75" fmla="*/ 1593056 h 2849563"/>
              <a:gd name="csX76" fmla="*/ 1301750 w 3968750"/>
              <a:gd name="csY76" fmla="*/ 1621631 h 2849563"/>
              <a:gd name="csX77" fmla="*/ 1501775 w 3968750"/>
              <a:gd name="csY77" fmla="*/ 1452563 h 2849563"/>
              <a:gd name="csX78" fmla="*/ 1503362 w 3968750"/>
              <a:gd name="csY78" fmla="*/ 1353344 h 2849563"/>
              <a:gd name="csX79" fmla="*/ 1589882 w 3968750"/>
              <a:gd name="csY79" fmla="*/ 1364457 h 2849563"/>
              <a:gd name="csX80" fmla="*/ 1806575 w 3968750"/>
              <a:gd name="csY80" fmla="*/ 1133475 h 2849563"/>
              <a:gd name="csX81" fmla="*/ 1911350 w 3968750"/>
              <a:gd name="csY81" fmla="*/ 1114426 h 2849563"/>
              <a:gd name="csX82" fmla="*/ 1887538 w 3968750"/>
              <a:gd name="csY82" fmla="*/ 1007269 h 2849563"/>
              <a:gd name="csX83" fmla="*/ 1689894 w 3968750"/>
              <a:gd name="csY83" fmla="*/ 1012032 h 2849563"/>
              <a:gd name="csX84" fmla="*/ 1616074 w 3968750"/>
              <a:gd name="csY84" fmla="*/ 1114425 h 2849563"/>
              <a:gd name="csX85" fmla="*/ 1331913 w 3968750"/>
              <a:gd name="csY85" fmla="*/ 1216025 h 2849563"/>
              <a:gd name="csX86" fmla="*/ 1147763 w 3968750"/>
              <a:gd name="csY86" fmla="*/ 1046163 h 2849563"/>
              <a:gd name="csX87" fmla="*/ 1252538 w 3968750"/>
              <a:gd name="csY87" fmla="*/ 862013 h 2849563"/>
              <a:gd name="csX88" fmla="*/ 1263650 w 3968750"/>
              <a:gd name="csY88" fmla="*/ 628649 h 2849563"/>
              <a:gd name="csX89" fmla="*/ 1025525 w 3968750"/>
              <a:gd name="csY89" fmla="*/ 776288 h 2849563"/>
              <a:gd name="csX90" fmla="*/ 806450 w 3968750"/>
              <a:gd name="csY90" fmla="*/ 746125 h 2849563"/>
              <a:gd name="csX91" fmla="*/ 641350 w 3968750"/>
              <a:gd name="csY91" fmla="*/ 679449 h 2849563"/>
              <a:gd name="csX92" fmla="*/ 611188 w 3968750"/>
              <a:gd name="csY92" fmla="*/ 976313 h 2849563"/>
              <a:gd name="csX93" fmla="*/ 320675 w 3968750"/>
              <a:gd name="csY93" fmla="*/ 1185863 h 2849563"/>
              <a:gd name="csX94" fmla="*/ 381000 w 3968750"/>
              <a:gd name="csY94" fmla="*/ 1295399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2242344 w 3968750"/>
              <a:gd name="csY61" fmla="*/ 1562100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42344 w 3968750"/>
              <a:gd name="csY60" fmla="*/ 1574006 h 2849563"/>
              <a:gd name="csX61" fmla="*/ 2118519 w 3968750"/>
              <a:gd name="csY61" fmla="*/ 1493044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118519 w 3968750"/>
              <a:gd name="csY61" fmla="*/ 1493044 h 2849563"/>
              <a:gd name="csX62" fmla="*/ 1675607 w 3968750"/>
              <a:gd name="csY62" fmla="*/ 1685926 h 2849563"/>
              <a:gd name="csX63" fmla="*/ 1592263 w 3968750"/>
              <a:gd name="csY63" fmla="*/ 1654969 h 2849563"/>
              <a:gd name="csX64" fmla="*/ 1508918 w 3968750"/>
              <a:gd name="csY64" fmla="*/ 1688307 h 2849563"/>
              <a:gd name="csX65" fmla="*/ 1613693 w 3968750"/>
              <a:gd name="csY65" fmla="*/ 1952624 h 2849563"/>
              <a:gd name="csX66" fmla="*/ 1387475 w 3968750"/>
              <a:gd name="csY66" fmla="*/ 2193131 h 2849563"/>
              <a:gd name="csX67" fmla="*/ 1232694 w 3968750"/>
              <a:gd name="csY67" fmla="*/ 1993106 h 2849563"/>
              <a:gd name="csX68" fmla="*/ 1142207 w 3968750"/>
              <a:gd name="csY68" fmla="*/ 2085976 h 2849563"/>
              <a:gd name="csX69" fmla="*/ 1116012 w 3968750"/>
              <a:gd name="csY69" fmla="*/ 2057400 h 2849563"/>
              <a:gd name="csX70" fmla="*/ 1175544 w 3968750"/>
              <a:gd name="csY70" fmla="*/ 1957387 h 2849563"/>
              <a:gd name="csX71" fmla="*/ 1246981 w 3968750"/>
              <a:gd name="csY71" fmla="*/ 1893094 h 2849563"/>
              <a:gd name="csX72" fmla="*/ 1246982 w 3968750"/>
              <a:gd name="csY72" fmla="*/ 1814512 h 2849563"/>
              <a:gd name="csX73" fmla="*/ 1173164 w 3968750"/>
              <a:gd name="csY73" fmla="*/ 1752600 h 2849563"/>
              <a:gd name="csX74" fmla="*/ 1204118 w 3968750"/>
              <a:gd name="csY74" fmla="*/ 1690687 h 2849563"/>
              <a:gd name="csX75" fmla="*/ 1068388 w 3968750"/>
              <a:gd name="csY75" fmla="*/ 1628775 h 2849563"/>
              <a:gd name="csX76" fmla="*/ 1163638 w 3968750"/>
              <a:gd name="csY76" fmla="*/ 1593056 h 2849563"/>
              <a:gd name="csX77" fmla="*/ 1301750 w 3968750"/>
              <a:gd name="csY77" fmla="*/ 1621631 h 2849563"/>
              <a:gd name="csX78" fmla="*/ 1501775 w 3968750"/>
              <a:gd name="csY78" fmla="*/ 1452563 h 2849563"/>
              <a:gd name="csX79" fmla="*/ 1503362 w 3968750"/>
              <a:gd name="csY79" fmla="*/ 1353344 h 2849563"/>
              <a:gd name="csX80" fmla="*/ 1589882 w 3968750"/>
              <a:gd name="csY80" fmla="*/ 1364457 h 2849563"/>
              <a:gd name="csX81" fmla="*/ 1806575 w 3968750"/>
              <a:gd name="csY81" fmla="*/ 1133475 h 2849563"/>
              <a:gd name="csX82" fmla="*/ 1911350 w 3968750"/>
              <a:gd name="csY82" fmla="*/ 1114426 h 2849563"/>
              <a:gd name="csX83" fmla="*/ 1887538 w 3968750"/>
              <a:gd name="csY83" fmla="*/ 1007269 h 2849563"/>
              <a:gd name="csX84" fmla="*/ 1689894 w 3968750"/>
              <a:gd name="csY84" fmla="*/ 1012032 h 2849563"/>
              <a:gd name="csX85" fmla="*/ 1616074 w 3968750"/>
              <a:gd name="csY85" fmla="*/ 1114425 h 2849563"/>
              <a:gd name="csX86" fmla="*/ 1331913 w 3968750"/>
              <a:gd name="csY86" fmla="*/ 1216025 h 2849563"/>
              <a:gd name="csX87" fmla="*/ 1147763 w 3968750"/>
              <a:gd name="csY87" fmla="*/ 1046163 h 2849563"/>
              <a:gd name="csX88" fmla="*/ 1252538 w 3968750"/>
              <a:gd name="csY88" fmla="*/ 862013 h 2849563"/>
              <a:gd name="csX89" fmla="*/ 1263650 w 3968750"/>
              <a:gd name="csY89" fmla="*/ 628649 h 2849563"/>
              <a:gd name="csX90" fmla="*/ 1025525 w 3968750"/>
              <a:gd name="csY90" fmla="*/ 776288 h 2849563"/>
              <a:gd name="csX91" fmla="*/ 806450 w 3968750"/>
              <a:gd name="csY91" fmla="*/ 746125 h 2849563"/>
              <a:gd name="csX92" fmla="*/ 641350 w 3968750"/>
              <a:gd name="csY92" fmla="*/ 679449 h 2849563"/>
              <a:gd name="csX93" fmla="*/ 611188 w 3968750"/>
              <a:gd name="csY93" fmla="*/ 976313 h 2849563"/>
              <a:gd name="csX94" fmla="*/ 320675 w 3968750"/>
              <a:gd name="csY94" fmla="*/ 1185863 h 2849563"/>
              <a:gd name="csX95" fmla="*/ 381000 w 3968750"/>
              <a:gd name="csY95" fmla="*/ 1295399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223294 w 3968750"/>
              <a:gd name="csY61" fmla="*/ 1574006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23294 w 3968750"/>
              <a:gd name="csY60" fmla="*/ 1576387 h 2849563"/>
              <a:gd name="csX61" fmla="*/ 2197100 w 3968750"/>
              <a:gd name="csY61" fmla="*/ 15311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197100 w 3968750"/>
              <a:gd name="csY61" fmla="*/ 15311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18519 w 3968750"/>
              <a:gd name="csY62" fmla="*/ 1493044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252538 w 3968750"/>
              <a:gd name="csY89" fmla="*/ 8620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263650 w 3968750"/>
              <a:gd name="csY90" fmla="*/ 628649 h 2849563"/>
              <a:gd name="csX91" fmla="*/ 1025525 w 3968750"/>
              <a:gd name="csY91" fmla="*/ 776288 h 2849563"/>
              <a:gd name="csX92" fmla="*/ 806450 w 3968750"/>
              <a:gd name="csY92" fmla="*/ 746125 h 2849563"/>
              <a:gd name="csX93" fmla="*/ 641350 w 3968750"/>
              <a:gd name="csY93" fmla="*/ 679449 h 2849563"/>
              <a:gd name="csX94" fmla="*/ 611188 w 3968750"/>
              <a:gd name="csY94" fmla="*/ 976313 h 2849563"/>
              <a:gd name="csX95" fmla="*/ 320675 w 3968750"/>
              <a:gd name="csY95" fmla="*/ 1185863 h 2849563"/>
              <a:gd name="csX96" fmla="*/ 381000 w 3968750"/>
              <a:gd name="csY96" fmla="*/ 1295399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154113 w 3968750"/>
              <a:gd name="csY90" fmla="*/ 926306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57288 w 3968750"/>
              <a:gd name="csY89" fmla="*/ 938213 h 2849563"/>
              <a:gd name="csX90" fmla="*/ 1285081 w 3968750"/>
              <a:gd name="csY90" fmla="*/ 897731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85081 w 3968750"/>
              <a:gd name="csY90" fmla="*/ 897731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263650 w 3968750"/>
              <a:gd name="csY91" fmla="*/ 6286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4131 w 3968750"/>
              <a:gd name="csY91" fmla="*/ 72389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97313 w 3968750"/>
              <a:gd name="csY4" fmla="*/ 2009775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37782 w 3968750"/>
              <a:gd name="csY4" fmla="*/ 205501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47307 w 3968750"/>
              <a:gd name="csY4" fmla="*/ 2031206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840163 w 3968750"/>
              <a:gd name="csY7" fmla="*/ 1771650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54450 w 3968750"/>
              <a:gd name="csY6" fmla="*/ 1871663 h 2849563"/>
              <a:gd name="csX7" fmla="*/ 3787775 w 3968750"/>
              <a:gd name="csY7" fmla="*/ 1783556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787775 w 3968750"/>
              <a:gd name="csY7" fmla="*/ 1783556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87775 w 3968750"/>
              <a:gd name="csY10" fmla="*/ 1585913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744913 w 3968750"/>
              <a:gd name="csY21" fmla="*/ 838200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4913 w 3968750"/>
              <a:gd name="csY20" fmla="*/ 847725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381000 w 3968750"/>
              <a:gd name="csY97" fmla="*/ 1295399 h 2849563"/>
              <a:gd name="csX98" fmla="*/ 622300 w 3968750"/>
              <a:gd name="csY98" fmla="*/ 1339849 h 2849563"/>
              <a:gd name="csX99" fmla="*/ 539750 w 3968750"/>
              <a:gd name="csY99" fmla="*/ 1530349 h 2849563"/>
              <a:gd name="csX100" fmla="*/ 104775 w 3968750"/>
              <a:gd name="csY100" fmla="*/ 1571625 h 2849563"/>
              <a:gd name="csX101" fmla="*/ 0 w 3968750"/>
              <a:gd name="csY101" fmla="*/ 1893887 h 2849563"/>
              <a:gd name="csX102" fmla="*/ 322263 w 3968750"/>
              <a:gd name="csY102" fmla="*/ 1854200 h 2849563"/>
              <a:gd name="csX103" fmla="*/ 687388 w 3968750"/>
              <a:gd name="csY103" fmla="*/ 1743075 h 2849563"/>
              <a:gd name="csX104" fmla="*/ 649288 w 3968750"/>
              <a:gd name="csY104" fmla="*/ 1966912 h 2849563"/>
              <a:gd name="csX105" fmla="*/ 354013 w 3968750"/>
              <a:gd name="csY105" fmla="*/ 2166938 h 2849563"/>
              <a:gd name="csX106" fmla="*/ 149225 w 3968750"/>
              <a:gd name="csY106" fmla="*/ 2476500 h 2849563"/>
              <a:gd name="csX107" fmla="*/ 149225 w 3968750"/>
              <a:gd name="csY107" fmla="*/ 2619375 h 2849563"/>
              <a:gd name="csX108" fmla="*/ 196850 w 3968750"/>
              <a:gd name="csY108" fmla="*/ 2676525 h 2849563"/>
              <a:gd name="csX109" fmla="*/ 268288 w 3968750"/>
              <a:gd name="csY109" fmla="*/ 2595563 h 2849563"/>
              <a:gd name="csX110" fmla="*/ 363538 w 3968750"/>
              <a:gd name="csY110" fmla="*/ 2552700 h 2849563"/>
              <a:gd name="csX111" fmla="*/ 511175 w 3968750"/>
              <a:gd name="csY111" fmla="*/ 2543176 h 2849563"/>
              <a:gd name="csX112" fmla="*/ 630238 w 3968750"/>
              <a:gd name="csY112" fmla="*/ 2462213 h 2849563"/>
              <a:gd name="csX113" fmla="*/ 773112 w 3968750"/>
              <a:gd name="csY113" fmla="*/ 2443163 h 2849563"/>
              <a:gd name="csX114" fmla="*/ 854075 w 3968750"/>
              <a:gd name="csY114" fmla="*/ 2457450 h 2849563"/>
              <a:gd name="csX115" fmla="*/ 1025525 w 3968750"/>
              <a:gd name="csY115" fmla="*/ 2495550 h 2849563"/>
              <a:gd name="csX116" fmla="*/ 1116013 w 3968750"/>
              <a:gd name="csY116" fmla="*/ 2486025 h 2849563"/>
              <a:gd name="csX117" fmla="*/ 1325562 w 3968750"/>
              <a:gd name="csY117" fmla="*/ 2514600 h 2849563"/>
              <a:gd name="csX118" fmla="*/ 1476375 w 3968750"/>
              <a:gd name="csY118" fmla="*/ 2527300 h 2849563"/>
              <a:gd name="csX119" fmla="*/ 1600201 w 3968750"/>
              <a:gd name="csY119" fmla="*/ 2635250 h 2849563"/>
              <a:gd name="csX120" fmla="*/ 1844676 w 3968750"/>
              <a:gd name="csY120" fmla="*/ 2727326 h 2849563"/>
              <a:gd name="csX121" fmla="*/ 2055813 w 3968750"/>
              <a:gd name="csY121" fmla="*/ 2679700 h 2849563"/>
              <a:gd name="csX122" fmla="*/ 2105025 w 3968750"/>
              <a:gd name="csY122" fmla="*/ 2451100 h 2849563"/>
              <a:gd name="csX123" fmla="*/ 2246313 w 3968750"/>
              <a:gd name="csY123" fmla="*/ 2454275 h 2849563"/>
              <a:gd name="csX124" fmla="*/ 2278063 w 3968750"/>
              <a:gd name="csY124" fmla="*/ 2566988 h 2849563"/>
              <a:gd name="csX125" fmla="*/ 2254250 w 3968750"/>
              <a:gd name="csY125" fmla="*/ 2647950 h 2849563"/>
              <a:gd name="csX126" fmla="*/ 2292350 w 3968750"/>
              <a:gd name="csY126" fmla="*/ 2709863 h 2849563"/>
              <a:gd name="csX127" fmla="*/ 2408238 w 3968750"/>
              <a:gd name="csY127" fmla="*/ 2849563 h 2849563"/>
              <a:gd name="csX128" fmla="*/ 2714625 w 3968750"/>
              <a:gd name="csY128" fmla="*/ 2816224 h 2849563"/>
              <a:gd name="csX129" fmla="*/ 2798763 w 3968750"/>
              <a:gd name="csY129" fmla="*/ 2703512 h 2849563"/>
              <a:gd name="csX130" fmla="*/ 2566988 w 3968750"/>
              <a:gd name="csY130" fmla="*/ 2525713 h 2849563"/>
              <a:gd name="csX131" fmla="*/ 2728912 w 3968750"/>
              <a:gd name="csY131" fmla="*/ 2359024 h 2849563"/>
              <a:gd name="csX132" fmla="*/ 3006725 w 3968750"/>
              <a:gd name="csY132" fmla="*/ 2552700 h 2849563"/>
              <a:gd name="csX133" fmla="*/ 3335337 w 3968750"/>
              <a:gd name="csY133" fmla="*/ 2743200 h 2849563"/>
              <a:gd name="csX134" fmla="*/ 3363913 w 3968750"/>
              <a:gd name="csY134" fmla="*/ 2647950 h 2849563"/>
              <a:gd name="csX135" fmla="*/ 3487738 w 3968750"/>
              <a:gd name="csY135" fmla="*/ 2524124 h 2849563"/>
              <a:gd name="csX136" fmla="*/ 3792538 w 3968750"/>
              <a:gd name="csY136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320675 w 3968750"/>
              <a:gd name="csY96" fmla="*/ 1185863 h 2849563"/>
              <a:gd name="csX97" fmla="*/ 622300 w 3968750"/>
              <a:gd name="csY97" fmla="*/ 1339849 h 2849563"/>
              <a:gd name="csX98" fmla="*/ 539750 w 3968750"/>
              <a:gd name="csY98" fmla="*/ 1530349 h 2849563"/>
              <a:gd name="csX99" fmla="*/ 104775 w 3968750"/>
              <a:gd name="csY99" fmla="*/ 1571625 h 2849563"/>
              <a:gd name="csX100" fmla="*/ 0 w 3968750"/>
              <a:gd name="csY100" fmla="*/ 1893887 h 2849563"/>
              <a:gd name="csX101" fmla="*/ 322263 w 3968750"/>
              <a:gd name="csY101" fmla="*/ 1854200 h 2849563"/>
              <a:gd name="csX102" fmla="*/ 687388 w 3968750"/>
              <a:gd name="csY102" fmla="*/ 1743075 h 2849563"/>
              <a:gd name="csX103" fmla="*/ 649288 w 3968750"/>
              <a:gd name="csY103" fmla="*/ 1966912 h 2849563"/>
              <a:gd name="csX104" fmla="*/ 354013 w 3968750"/>
              <a:gd name="csY104" fmla="*/ 2166938 h 2849563"/>
              <a:gd name="csX105" fmla="*/ 149225 w 3968750"/>
              <a:gd name="csY105" fmla="*/ 2476500 h 2849563"/>
              <a:gd name="csX106" fmla="*/ 149225 w 3968750"/>
              <a:gd name="csY106" fmla="*/ 2619375 h 2849563"/>
              <a:gd name="csX107" fmla="*/ 196850 w 3968750"/>
              <a:gd name="csY107" fmla="*/ 2676525 h 2849563"/>
              <a:gd name="csX108" fmla="*/ 268288 w 3968750"/>
              <a:gd name="csY108" fmla="*/ 2595563 h 2849563"/>
              <a:gd name="csX109" fmla="*/ 363538 w 3968750"/>
              <a:gd name="csY109" fmla="*/ 2552700 h 2849563"/>
              <a:gd name="csX110" fmla="*/ 511175 w 3968750"/>
              <a:gd name="csY110" fmla="*/ 2543176 h 2849563"/>
              <a:gd name="csX111" fmla="*/ 630238 w 3968750"/>
              <a:gd name="csY111" fmla="*/ 2462213 h 2849563"/>
              <a:gd name="csX112" fmla="*/ 773112 w 3968750"/>
              <a:gd name="csY112" fmla="*/ 2443163 h 2849563"/>
              <a:gd name="csX113" fmla="*/ 854075 w 3968750"/>
              <a:gd name="csY113" fmla="*/ 2457450 h 2849563"/>
              <a:gd name="csX114" fmla="*/ 1025525 w 3968750"/>
              <a:gd name="csY114" fmla="*/ 2495550 h 2849563"/>
              <a:gd name="csX115" fmla="*/ 1116013 w 3968750"/>
              <a:gd name="csY115" fmla="*/ 2486025 h 2849563"/>
              <a:gd name="csX116" fmla="*/ 1325562 w 3968750"/>
              <a:gd name="csY116" fmla="*/ 2514600 h 2849563"/>
              <a:gd name="csX117" fmla="*/ 1476375 w 3968750"/>
              <a:gd name="csY117" fmla="*/ 2527300 h 2849563"/>
              <a:gd name="csX118" fmla="*/ 1600201 w 3968750"/>
              <a:gd name="csY118" fmla="*/ 2635250 h 2849563"/>
              <a:gd name="csX119" fmla="*/ 1844676 w 3968750"/>
              <a:gd name="csY119" fmla="*/ 2727326 h 2849563"/>
              <a:gd name="csX120" fmla="*/ 2055813 w 3968750"/>
              <a:gd name="csY120" fmla="*/ 2679700 h 2849563"/>
              <a:gd name="csX121" fmla="*/ 2105025 w 3968750"/>
              <a:gd name="csY121" fmla="*/ 2451100 h 2849563"/>
              <a:gd name="csX122" fmla="*/ 2246313 w 3968750"/>
              <a:gd name="csY122" fmla="*/ 2454275 h 2849563"/>
              <a:gd name="csX123" fmla="*/ 2278063 w 3968750"/>
              <a:gd name="csY123" fmla="*/ 2566988 h 2849563"/>
              <a:gd name="csX124" fmla="*/ 2254250 w 3968750"/>
              <a:gd name="csY124" fmla="*/ 2647950 h 2849563"/>
              <a:gd name="csX125" fmla="*/ 2292350 w 3968750"/>
              <a:gd name="csY125" fmla="*/ 2709863 h 2849563"/>
              <a:gd name="csX126" fmla="*/ 2408238 w 3968750"/>
              <a:gd name="csY126" fmla="*/ 2849563 h 2849563"/>
              <a:gd name="csX127" fmla="*/ 2714625 w 3968750"/>
              <a:gd name="csY127" fmla="*/ 2816224 h 2849563"/>
              <a:gd name="csX128" fmla="*/ 2798763 w 3968750"/>
              <a:gd name="csY128" fmla="*/ 2703512 h 2849563"/>
              <a:gd name="csX129" fmla="*/ 2566988 w 3968750"/>
              <a:gd name="csY129" fmla="*/ 2525713 h 2849563"/>
              <a:gd name="csX130" fmla="*/ 2728912 w 3968750"/>
              <a:gd name="csY130" fmla="*/ 2359024 h 2849563"/>
              <a:gd name="csX131" fmla="*/ 3006725 w 3968750"/>
              <a:gd name="csY131" fmla="*/ 2552700 h 2849563"/>
              <a:gd name="csX132" fmla="*/ 3335337 w 3968750"/>
              <a:gd name="csY132" fmla="*/ 2743200 h 2849563"/>
              <a:gd name="csX133" fmla="*/ 3363913 w 3968750"/>
              <a:gd name="csY133" fmla="*/ 2647950 h 2849563"/>
              <a:gd name="csX134" fmla="*/ 3487738 w 3968750"/>
              <a:gd name="csY134" fmla="*/ 2524124 h 2849563"/>
              <a:gd name="csX135" fmla="*/ 3792538 w 3968750"/>
              <a:gd name="csY135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41350 w 3968750"/>
              <a:gd name="csY94" fmla="*/ 679449 h 2849563"/>
              <a:gd name="csX95" fmla="*/ 611188 w 3968750"/>
              <a:gd name="csY95" fmla="*/ 976313 h 2849563"/>
              <a:gd name="csX96" fmla="*/ 622300 w 3968750"/>
              <a:gd name="csY96" fmla="*/ 1339849 h 2849563"/>
              <a:gd name="csX97" fmla="*/ 539750 w 3968750"/>
              <a:gd name="csY97" fmla="*/ 1530349 h 2849563"/>
              <a:gd name="csX98" fmla="*/ 104775 w 3968750"/>
              <a:gd name="csY98" fmla="*/ 1571625 h 2849563"/>
              <a:gd name="csX99" fmla="*/ 0 w 3968750"/>
              <a:gd name="csY99" fmla="*/ 1893887 h 2849563"/>
              <a:gd name="csX100" fmla="*/ 322263 w 3968750"/>
              <a:gd name="csY100" fmla="*/ 1854200 h 2849563"/>
              <a:gd name="csX101" fmla="*/ 687388 w 3968750"/>
              <a:gd name="csY101" fmla="*/ 1743075 h 2849563"/>
              <a:gd name="csX102" fmla="*/ 649288 w 3968750"/>
              <a:gd name="csY102" fmla="*/ 1966912 h 2849563"/>
              <a:gd name="csX103" fmla="*/ 354013 w 3968750"/>
              <a:gd name="csY103" fmla="*/ 2166938 h 2849563"/>
              <a:gd name="csX104" fmla="*/ 149225 w 3968750"/>
              <a:gd name="csY104" fmla="*/ 2476500 h 2849563"/>
              <a:gd name="csX105" fmla="*/ 149225 w 3968750"/>
              <a:gd name="csY105" fmla="*/ 2619375 h 2849563"/>
              <a:gd name="csX106" fmla="*/ 196850 w 3968750"/>
              <a:gd name="csY106" fmla="*/ 2676525 h 2849563"/>
              <a:gd name="csX107" fmla="*/ 268288 w 3968750"/>
              <a:gd name="csY107" fmla="*/ 2595563 h 2849563"/>
              <a:gd name="csX108" fmla="*/ 363538 w 3968750"/>
              <a:gd name="csY108" fmla="*/ 2552700 h 2849563"/>
              <a:gd name="csX109" fmla="*/ 511175 w 3968750"/>
              <a:gd name="csY109" fmla="*/ 2543176 h 2849563"/>
              <a:gd name="csX110" fmla="*/ 630238 w 3968750"/>
              <a:gd name="csY110" fmla="*/ 2462213 h 2849563"/>
              <a:gd name="csX111" fmla="*/ 773112 w 3968750"/>
              <a:gd name="csY111" fmla="*/ 2443163 h 2849563"/>
              <a:gd name="csX112" fmla="*/ 854075 w 3968750"/>
              <a:gd name="csY112" fmla="*/ 2457450 h 2849563"/>
              <a:gd name="csX113" fmla="*/ 1025525 w 3968750"/>
              <a:gd name="csY113" fmla="*/ 2495550 h 2849563"/>
              <a:gd name="csX114" fmla="*/ 1116013 w 3968750"/>
              <a:gd name="csY114" fmla="*/ 2486025 h 2849563"/>
              <a:gd name="csX115" fmla="*/ 1325562 w 3968750"/>
              <a:gd name="csY115" fmla="*/ 2514600 h 2849563"/>
              <a:gd name="csX116" fmla="*/ 1476375 w 3968750"/>
              <a:gd name="csY116" fmla="*/ 2527300 h 2849563"/>
              <a:gd name="csX117" fmla="*/ 1600201 w 3968750"/>
              <a:gd name="csY117" fmla="*/ 2635250 h 2849563"/>
              <a:gd name="csX118" fmla="*/ 1844676 w 3968750"/>
              <a:gd name="csY118" fmla="*/ 2727326 h 2849563"/>
              <a:gd name="csX119" fmla="*/ 2055813 w 3968750"/>
              <a:gd name="csY119" fmla="*/ 2679700 h 2849563"/>
              <a:gd name="csX120" fmla="*/ 2105025 w 3968750"/>
              <a:gd name="csY120" fmla="*/ 2451100 h 2849563"/>
              <a:gd name="csX121" fmla="*/ 2246313 w 3968750"/>
              <a:gd name="csY121" fmla="*/ 2454275 h 2849563"/>
              <a:gd name="csX122" fmla="*/ 2278063 w 3968750"/>
              <a:gd name="csY122" fmla="*/ 2566988 h 2849563"/>
              <a:gd name="csX123" fmla="*/ 2254250 w 3968750"/>
              <a:gd name="csY123" fmla="*/ 2647950 h 2849563"/>
              <a:gd name="csX124" fmla="*/ 2292350 w 3968750"/>
              <a:gd name="csY124" fmla="*/ 2709863 h 2849563"/>
              <a:gd name="csX125" fmla="*/ 2408238 w 3968750"/>
              <a:gd name="csY125" fmla="*/ 2849563 h 2849563"/>
              <a:gd name="csX126" fmla="*/ 2714625 w 3968750"/>
              <a:gd name="csY126" fmla="*/ 2816224 h 2849563"/>
              <a:gd name="csX127" fmla="*/ 2798763 w 3968750"/>
              <a:gd name="csY127" fmla="*/ 2703512 h 2849563"/>
              <a:gd name="csX128" fmla="*/ 2566988 w 3968750"/>
              <a:gd name="csY128" fmla="*/ 2525713 h 2849563"/>
              <a:gd name="csX129" fmla="*/ 2728912 w 3968750"/>
              <a:gd name="csY129" fmla="*/ 2359024 h 2849563"/>
              <a:gd name="csX130" fmla="*/ 3006725 w 3968750"/>
              <a:gd name="csY130" fmla="*/ 2552700 h 2849563"/>
              <a:gd name="csX131" fmla="*/ 3335337 w 3968750"/>
              <a:gd name="csY131" fmla="*/ 2743200 h 2849563"/>
              <a:gd name="csX132" fmla="*/ 3363913 w 3968750"/>
              <a:gd name="csY132" fmla="*/ 2647950 h 2849563"/>
              <a:gd name="csX133" fmla="*/ 3487738 w 3968750"/>
              <a:gd name="csY133" fmla="*/ 2524124 h 2849563"/>
              <a:gd name="csX134" fmla="*/ 3792538 w 3968750"/>
              <a:gd name="csY134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06450 w 3968750"/>
              <a:gd name="csY93" fmla="*/ 74612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1025525 w 3968750"/>
              <a:gd name="csY92" fmla="*/ 77628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308893 w 3968750"/>
              <a:gd name="csY91" fmla="*/ 7429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296987 w 3968750"/>
              <a:gd name="csY90" fmla="*/ 9048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004887 w 3968750"/>
              <a:gd name="csY90" fmla="*/ 10572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611188 w 3968750"/>
              <a:gd name="csY94" fmla="*/ 9763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792538 w 3968750"/>
              <a:gd name="csY0" fmla="*/ 2366963 h 2849563"/>
              <a:gd name="csX1" fmla="*/ 3792538 w 3968750"/>
              <a:gd name="csY1" fmla="*/ 2366963 h 2849563"/>
              <a:gd name="csX2" fmla="*/ 3944938 w 3968750"/>
              <a:gd name="csY2" fmla="*/ 2266950 h 2849563"/>
              <a:gd name="csX3" fmla="*/ 3968750 w 3968750"/>
              <a:gd name="csY3" fmla="*/ 2181225 h 2849563"/>
              <a:gd name="csX4" fmla="*/ 3828257 w 3968750"/>
              <a:gd name="csY4" fmla="*/ 2035969 h 2849563"/>
              <a:gd name="csX5" fmla="*/ 3844925 w 3968750"/>
              <a:gd name="csY5" fmla="*/ 1962150 h 2849563"/>
              <a:gd name="csX6" fmla="*/ 3828256 w 3968750"/>
              <a:gd name="csY6" fmla="*/ 1869282 h 2849563"/>
              <a:gd name="csX7" fmla="*/ 3802062 w 3968750"/>
              <a:gd name="csY7" fmla="*/ 1781175 h 2849563"/>
              <a:gd name="csX8" fmla="*/ 3787775 w 3968750"/>
              <a:gd name="csY8" fmla="*/ 1709738 h 2849563"/>
              <a:gd name="csX9" fmla="*/ 3754438 w 3968750"/>
              <a:gd name="csY9" fmla="*/ 1652588 h 2849563"/>
              <a:gd name="csX10" fmla="*/ 3754438 w 3968750"/>
              <a:gd name="csY10" fmla="*/ 1574007 h 2849563"/>
              <a:gd name="csX11" fmla="*/ 3725863 w 3968750"/>
              <a:gd name="csY11" fmla="*/ 1443038 h 2849563"/>
              <a:gd name="csX12" fmla="*/ 3663950 w 3968750"/>
              <a:gd name="csY12" fmla="*/ 1347788 h 2849563"/>
              <a:gd name="csX13" fmla="*/ 3621088 w 3968750"/>
              <a:gd name="csY13" fmla="*/ 1257300 h 2849563"/>
              <a:gd name="csX14" fmla="*/ 3616325 w 3968750"/>
              <a:gd name="csY14" fmla="*/ 1171575 h 2849563"/>
              <a:gd name="csX15" fmla="*/ 3678238 w 3968750"/>
              <a:gd name="csY15" fmla="*/ 1138238 h 2849563"/>
              <a:gd name="csX16" fmla="*/ 3749675 w 3968750"/>
              <a:gd name="csY16" fmla="*/ 1181100 h 2849563"/>
              <a:gd name="csX17" fmla="*/ 3797300 w 3968750"/>
              <a:gd name="csY17" fmla="*/ 1138238 h 2849563"/>
              <a:gd name="csX18" fmla="*/ 3821113 w 3968750"/>
              <a:gd name="csY18" fmla="*/ 1042988 h 2849563"/>
              <a:gd name="csX19" fmla="*/ 3778250 w 3968750"/>
              <a:gd name="csY19" fmla="*/ 942975 h 2849563"/>
              <a:gd name="csX20" fmla="*/ 3740150 w 3968750"/>
              <a:gd name="csY20" fmla="*/ 881062 h 2849563"/>
              <a:gd name="csX21" fmla="*/ 3697288 w 3968750"/>
              <a:gd name="csY21" fmla="*/ 850106 h 2849563"/>
              <a:gd name="csX22" fmla="*/ 3640138 w 3968750"/>
              <a:gd name="csY22" fmla="*/ 738188 h 2849563"/>
              <a:gd name="csX23" fmla="*/ 3563938 w 3968750"/>
              <a:gd name="csY23" fmla="*/ 666750 h 2849563"/>
              <a:gd name="csX24" fmla="*/ 3411538 w 3968750"/>
              <a:gd name="csY24" fmla="*/ 633413 h 2849563"/>
              <a:gd name="csX25" fmla="*/ 3263900 w 3968750"/>
              <a:gd name="csY25" fmla="*/ 623888 h 2849563"/>
              <a:gd name="csX26" fmla="*/ 3254375 w 3968750"/>
              <a:gd name="csY26" fmla="*/ 552450 h 2849563"/>
              <a:gd name="csX27" fmla="*/ 3206750 w 3968750"/>
              <a:gd name="csY27" fmla="*/ 447675 h 2849563"/>
              <a:gd name="csX28" fmla="*/ 3235325 w 3968750"/>
              <a:gd name="csY28" fmla="*/ 371475 h 2849563"/>
              <a:gd name="csX29" fmla="*/ 3273425 w 3968750"/>
              <a:gd name="csY29" fmla="*/ 300038 h 2849563"/>
              <a:gd name="csX30" fmla="*/ 3268663 w 3968750"/>
              <a:gd name="csY30" fmla="*/ 238125 h 2849563"/>
              <a:gd name="csX31" fmla="*/ 3244850 w 3968750"/>
              <a:gd name="csY31" fmla="*/ 176213 h 2849563"/>
              <a:gd name="csX32" fmla="*/ 3235325 w 3968750"/>
              <a:gd name="csY32" fmla="*/ 133350 h 2849563"/>
              <a:gd name="csX33" fmla="*/ 3173413 w 3968750"/>
              <a:gd name="csY33" fmla="*/ 76200 h 2849563"/>
              <a:gd name="csX34" fmla="*/ 3140075 w 3968750"/>
              <a:gd name="csY34" fmla="*/ 0 h 2849563"/>
              <a:gd name="csX35" fmla="*/ 3044825 w 3968750"/>
              <a:gd name="csY35" fmla="*/ 28575 h 2849563"/>
              <a:gd name="csX36" fmla="*/ 2916238 w 3968750"/>
              <a:gd name="csY36" fmla="*/ 23813 h 2849563"/>
              <a:gd name="csX37" fmla="*/ 2730500 w 3968750"/>
              <a:gd name="csY37" fmla="*/ 33338 h 2849563"/>
              <a:gd name="csX38" fmla="*/ 2608263 w 3968750"/>
              <a:gd name="csY38" fmla="*/ 215900 h 2849563"/>
              <a:gd name="csX39" fmla="*/ 2773363 w 3968750"/>
              <a:gd name="csY39" fmla="*/ 271463 h 2849563"/>
              <a:gd name="csX40" fmla="*/ 2799557 w 3968750"/>
              <a:gd name="csY40" fmla="*/ 335757 h 2849563"/>
              <a:gd name="csX41" fmla="*/ 2713037 w 3968750"/>
              <a:gd name="csY41" fmla="*/ 413544 h 2849563"/>
              <a:gd name="csX42" fmla="*/ 2735263 w 3968750"/>
              <a:gd name="csY42" fmla="*/ 471488 h 2849563"/>
              <a:gd name="csX43" fmla="*/ 2673350 w 3968750"/>
              <a:gd name="csY43" fmla="*/ 490538 h 2849563"/>
              <a:gd name="csX44" fmla="*/ 2606675 w 3968750"/>
              <a:gd name="csY44" fmla="*/ 533400 h 2849563"/>
              <a:gd name="csX45" fmla="*/ 2508250 w 3968750"/>
              <a:gd name="csY45" fmla="*/ 566738 h 2849563"/>
              <a:gd name="csX46" fmla="*/ 2744788 w 3968750"/>
              <a:gd name="csY46" fmla="*/ 722313 h 2849563"/>
              <a:gd name="csX47" fmla="*/ 2616200 w 3968750"/>
              <a:gd name="csY47" fmla="*/ 822325 h 2849563"/>
              <a:gd name="csX48" fmla="*/ 2474913 w 3968750"/>
              <a:gd name="csY48" fmla="*/ 784225 h 2849563"/>
              <a:gd name="csX49" fmla="*/ 2428875 w 3968750"/>
              <a:gd name="csY49" fmla="*/ 1039813 h 2849563"/>
              <a:gd name="csX50" fmla="*/ 2311401 w 3968750"/>
              <a:gd name="csY50" fmla="*/ 1065213 h 2849563"/>
              <a:gd name="csX51" fmla="*/ 2071688 w 3968750"/>
              <a:gd name="csY51" fmla="*/ 1004888 h 2849563"/>
              <a:gd name="csX52" fmla="*/ 2051843 w 3968750"/>
              <a:gd name="csY52" fmla="*/ 1081089 h 2849563"/>
              <a:gd name="csX53" fmla="*/ 2178050 w 3968750"/>
              <a:gd name="csY53" fmla="*/ 1133474 h 2849563"/>
              <a:gd name="csX54" fmla="*/ 2185194 w 3968750"/>
              <a:gd name="csY54" fmla="*/ 1240631 h 2849563"/>
              <a:gd name="csX55" fmla="*/ 2289969 w 3968750"/>
              <a:gd name="csY55" fmla="*/ 1414462 h 2849563"/>
              <a:gd name="csX56" fmla="*/ 2511425 w 3968750"/>
              <a:gd name="csY56" fmla="*/ 1393032 h 2849563"/>
              <a:gd name="csX57" fmla="*/ 2551904 w 3968750"/>
              <a:gd name="csY57" fmla="*/ 1473994 h 2849563"/>
              <a:gd name="csX58" fmla="*/ 2470943 w 3968750"/>
              <a:gd name="csY58" fmla="*/ 1531144 h 2849563"/>
              <a:gd name="csX59" fmla="*/ 2325688 w 3968750"/>
              <a:gd name="csY59" fmla="*/ 1512094 h 2849563"/>
              <a:gd name="csX60" fmla="*/ 2287588 w 3968750"/>
              <a:gd name="csY60" fmla="*/ 1581150 h 2849563"/>
              <a:gd name="csX61" fmla="*/ 2216150 w 3968750"/>
              <a:gd name="csY61" fmla="*/ 1569243 h 2849563"/>
              <a:gd name="csX62" fmla="*/ 2137569 w 3968750"/>
              <a:gd name="csY62" fmla="*/ 1476375 h 2849563"/>
              <a:gd name="csX63" fmla="*/ 1675607 w 3968750"/>
              <a:gd name="csY63" fmla="*/ 1685926 h 2849563"/>
              <a:gd name="csX64" fmla="*/ 1592263 w 3968750"/>
              <a:gd name="csY64" fmla="*/ 1654969 h 2849563"/>
              <a:gd name="csX65" fmla="*/ 1508918 w 3968750"/>
              <a:gd name="csY65" fmla="*/ 1688307 h 2849563"/>
              <a:gd name="csX66" fmla="*/ 1613693 w 3968750"/>
              <a:gd name="csY66" fmla="*/ 1952624 h 2849563"/>
              <a:gd name="csX67" fmla="*/ 1387475 w 3968750"/>
              <a:gd name="csY67" fmla="*/ 2193131 h 2849563"/>
              <a:gd name="csX68" fmla="*/ 1232694 w 3968750"/>
              <a:gd name="csY68" fmla="*/ 1993106 h 2849563"/>
              <a:gd name="csX69" fmla="*/ 1142207 w 3968750"/>
              <a:gd name="csY69" fmla="*/ 2085976 h 2849563"/>
              <a:gd name="csX70" fmla="*/ 1116012 w 3968750"/>
              <a:gd name="csY70" fmla="*/ 2057400 h 2849563"/>
              <a:gd name="csX71" fmla="*/ 1175544 w 3968750"/>
              <a:gd name="csY71" fmla="*/ 1957387 h 2849563"/>
              <a:gd name="csX72" fmla="*/ 1246981 w 3968750"/>
              <a:gd name="csY72" fmla="*/ 1893094 h 2849563"/>
              <a:gd name="csX73" fmla="*/ 1246982 w 3968750"/>
              <a:gd name="csY73" fmla="*/ 1814512 h 2849563"/>
              <a:gd name="csX74" fmla="*/ 1173164 w 3968750"/>
              <a:gd name="csY74" fmla="*/ 1752600 h 2849563"/>
              <a:gd name="csX75" fmla="*/ 1204118 w 3968750"/>
              <a:gd name="csY75" fmla="*/ 1690687 h 2849563"/>
              <a:gd name="csX76" fmla="*/ 1068388 w 3968750"/>
              <a:gd name="csY76" fmla="*/ 1628775 h 2849563"/>
              <a:gd name="csX77" fmla="*/ 1163638 w 3968750"/>
              <a:gd name="csY77" fmla="*/ 1593056 h 2849563"/>
              <a:gd name="csX78" fmla="*/ 1301750 w 3968750"/>
              <a:gd name="csY78" fmla="*/ 1621631 h 2849563"/>
              <a:gd name="csX79" fmla="*/ 1501775 w 3968750"/>
              <a:gd name="csY79" fmla="*/ 1452563 h 2849563"/>
              <a:gd name="csX80" fmla="*/ 1503362 w 3968750"/>
              <a:gd name="csY80" fmla="*/ 1353344 h 2849563"/>
              <a:gd name="csX81" fmla="*/ 1589882 w 3968750"/>
              <a:gd name="csY81" fmla="*/ 1364457 h 2849563"/>
              <a:gd name="csX82" fmla="*/ 1806575 w 3968750"/>
              <a:gd name="csY82" fmla="*/ 1133475 h 2849563"/>
              <a:gd name="csX83" fmla="*/ 1911350 w 3968750"/>
              <a:gd name="csY83" fmla="*/ 1114426 h 2849563"/>
              <a:gd name="csX84" fmla="*/ 1887538 w 3968750"/>
              <a:gd name="csY84" fmla="*/ 1007269 h 2849563"/>
              <a:gd name="csX85" fmla="*/ 1689894 w 3968750"/>
              <a:gd name="csY85" fmla="*/ 1012032 h 2849563"/>
              <a:gd name="csX86" fmla="*/ 1616074 w 3968750"/>
              <a:gd name="csY86" fmla="*/ 1114425 h 2849563"/>
              <a:gd name="csX87" fmla="*/ 1331913 w 3968750"/>
              <a:gd name="csY87" fmla="*/ 1216025 h 2849563"/>
              <a:gd name="csX88" fmla="*/ 1147763 w 3968750"/>
              <a:gd name="csY88" fmla="*/ 1046163 h 2849563"/>
              <a:gd name="csX89" fmla="*/ 1131094 w 3968750"/>
              <a:gd name="csY89" fmla="*/ 935832 h 2849563"/>
              <a:gd name="csX90" fmla="*/ 1004887 w 3968750"/>
              <a:gd name="csY90" fmla="*/ 1057275 h 2849563"/>
              <a:gd name="csX91" fmla="*/ 1156493 w 3968750"/>
              <a:gd name="csY91" fmla="*/ 1276349 h 2849563"/>
              <a:gd name="csX92" fmla="*/ 996950 w 3968750"/>
              <a:gd name="csY92" fmla="*/ 1328738 h 2849563"/>
              <a:gd name="csX93" fmla="*/ 873125 w 3968750"/>
              <a:gd name="csY93" fmla="*/ 1260475 h 2849563"/>
              <a:gd name="csX94" fmla="*/ 738188 w 3968750"/>
              <a:gd name="csY94" fmla="*/ 1281113 h 2849563"/>
              <a:gd name="csX95" fmla="*/ 622300 w 3968750"/>
              <a:gd name="csY95" fmla="*/ 1339849 h 2849563"/>
              <a:gd name="csX96" fmla="*/ 539750 w 3968750"/>
              <a:gd name="csY96" fmla="*/ 1530349 h 2849563"/>
              <a:gd name="csX97" fmla="*/ 104775 w 3968750"/>
              <a:gd name="csY97" fmla="*/ 1571625 h 2849563"/>
              <a:gd name="csX98" fmla="*/ 0 w 3968750"/>
              <a:gd name="csY98" fmla="*/ 1893887 h 2849563"/>
              <a:gd name="csX99" fmla="*/ 322263 w 3968750"/>
              <a:gd name="csY99" fmla="*/ 1854200 h 2849563"/>
              <a:gd name="csX100" fmla="*/ 687388 w 3968750"/>
              <a:gd name="csY100" fmla="*/ 1743075 h 2849563"/>
              <a:gd name="csX101" fmla="*/ 649288 w 3968750"/>
              <a:gd name="csY101" fmla="*/ 1966912 h 2849563"/>
              <a:gd name="csX102" fmla="*/ 354013 w 3968750"/>
              <a:gd name="csY102" fmla="*/ 2166938 h 2849563"/>
              <a:gd name="csX103" fmla="*/ 149225 w 3968750"/>
              <a:gd name="csY103" fmla="*/ 2476500 h 2849563"/>
              <a:gd name="csX104" fmla="*/ 149225 w 3968750"/>
              <a:gd name="csY104" fmla="*/ 2619375 h 2849563"/>
              <a:gd name="csX105" fmla="*/ 196850 w 3968750"/>
              <a:gd name="csY105" fmla="*/ 2676525 h 2849563"/>
              <a:gd name="csX106" fmla="*/ 268288 w 3968750"/>
              <a:gd name="csY106" fmla="*/ 2595563 h 2849563"/>
              <a:gd name="csX107" fmla="*/ 363538 w 3968750"/>
              <a:gd name="csY107" fmla="*/ 2552700 h 2849563"/>
              <a:gd name="csX108" fmla="*/ 511175 w 3968750"/>
              <a:gd name="csY108" fmla="*/ 2543176 h 2849563"/>
              <a:gd name="csX109" fmla="*/ 630238 w 3968750"/>
              <a:gd name="csY109" fmla="*/ 2462213 h 2849563"/>
              <a:gd name="csX110" fmla="*/ 773112 w 3968750"/>
              <a:gd name="csY110" fmla="*/ 2443163 h 2849563"/>
              <a:gd name="csX111" fmla="*/ 854075 w 3968750"/>
              <a:gd name="csY111" fmla="*/ 2457450 h 2849563"/>
              <a:gd name="csX112" fmla="*/ 1025525 w 3968750"/>
              <a:gd name="csY112" fmla="*/ 2495550 h 2849563"/>
              <a:gd name="csX113" fmla="*/ 1116013 w 3968750"/>
              <a:gd name="csY113" fmla="*/ 2486025 h 2849563"/>
              <a:gd name="csX114" fmla="*/ 1325562 w 3968750"/>
              <a:gd name="csY114" fmla="*/ 2514600 h 2849563"/>
              <a:gd name="csX115" fmla="*/ 1476375 w 3968750"/>
              <a:gd name="csY115" fmla="*/ 2527300 h 2849563"/>
              <a:gd name="csX116" fmla="*/ 1600201 w 3968750"/>
              <a:gd name="csY116" fmla="*/ 2635250 h 2849563"/>
              <a:gd name="csX117" fmla="*/ 1844676 w 3968750"/>
              <a:gd name="csY117" fmla="*/ 2727326 h 2849563"/>
              <a:gd name="csX118" fmla="*/ 2055813 w 3968750"/>
              <a:gd name="csY118" fmla="*/ 2679700 h 2849563"/>
              <a:gd name="csX119" fmla="*/ 2105025 w 3968750"/>
              <a:gd name="csY119" fmla="*/ 2451100 h 2849563"/>
              <a:gd name="csX120" fmla="*/ 2246313 w 3968750"/>
              <a:gd name="csY120" fmla="*/ 2454275 h 2849563"/>
              <a:gd name="csX121" fmla="*/ 2278063 w 3968750"/>
              <a:gd name="csY121" fmla="*/ 2566988 h 2849563"/>
              <a:gd name="csX122" fmla="*/ 2254250 w 3968750"/>
              <a:gd name="csY122" fmla="*/ 2647950 h 2849563"/>
              <a:gd name="csX123" fmla="*/ 2292350 w 3968750"/>
              <a:gd name="csY123" fmla="*/ 2709863 h 2849563"/>
              <a:gd name="csX124" fmla="*/ 2408238 w 3968750"/>
              <a:gd name="csY124" fmla="*/ 2849563 h 2849563"/>
              <a:gd name="csX125" fmla="*/ 2714625 w 3968750"/>
              <a:gd name="csY125" fmla="*/ 2816224 h 2849563"/>
              <a:gd name="csX126" fmla="*/ 2798763 w 3968750"/>
              <a:gd name="csY126" fmla="*/ 2703512 h 2849563"/>
              <a:gd name="csX127" fmla="*/ 2566988 w 3968750"/>
              <a:gd name="csY127" fmla="*/ 2525713 h 2849563"/>
              <a:gd name="csX128" fmla="*/ 2728912 w 3968750"/>
              <a:gd name="csY128" fmla="*/ 2359024 h 2849563"/>
              <a:gd name="csX129" fmla="*/ 3006725 w 3968750"/>
              <a:gd name="csY129" fmla="*/ 2552700 h 2849563"/>
              <a:gd name="csX130" fmla="*/ 3335337 w 3968750"/>
              <a:gd name="csY130" fmla="*/ 2743200 h 2849563"/>
              <a:gd name="csX131" fmla="*/ 3363913 w 3968750"/>
              <a:gd name="csY131" fmla="*/ 2647950 h 2849563"/>
              <a:gd name="csX132" fmla="*/ 3487738 w 3968750"/>
              <a:gd name="csY132" fmla="*/ 2524124 h 2849563"/>
              <a:gd name="csX133" fmla="*/ 3792538 w 3968750"/>
              <a:gd name="csY133" fmla="*/ 2366963 h 2849563"/>
              <a:gd name="csX0" fmla="*/ 3687763 w 3863975"/>
              <a:gd name="csY0" fmla="*/ 2366963 h 2849563"/>
              <a:gd name="csX1" fmla="*/ 3687763 w 3863975"/>
              <a:gd name="csY1" fmla="*/ 2366963 h 2849563"/>
              <a:gd name="csX2" fmla="*/ 3840163 w 3863975"/>
              <a:gd name="csY2" fmla="*/ 2266950 h 2849563"/>
              <a:gd name="csX3" fmla="*/ 3863975 w 3863975"/>
              <a:gd name="csY3" fmla="*/ 2181225 h 2849563"/>
              <a:gd name="csX4" fmla="*/ 3723482 w 3863975"/>
              <a:gd name="csY4" fmla="*/ 2035969 h 2849563"/>
              <a:gd name="csX5" fmla="*/ 3740150 w 3863975"/>
              <a:gd name="csY5" fmla="*/ 1962150 h 2849563"/>
              <a:gd name="csX6" fmla="*/ 3723481 w 3863975"/>
              <a:gd name="csY6" fmla="*/ 1869282 h 2849563"/>
              <a:gd name="csX7" fmla="*/ 3697287 w 3863975"/>
              <a:gd name="csY7" fmla="*/ 1781175 h 2849563"/>
              <a:gd name="csX8" fmla="*/ 3683000 w 3863975"/>
              <a:gd name="csY8" fmla="*/ 1709738 h 2849563"/>
              <a:gd name="csX9" fmla="*/ 3649663 w 3863975"/>
              <a:gd name="csY9" fmla="*/ 1652588 h 2849563"/>
              <a:gd name="csX10" fmla="*/ 3649663 w 3863975"/>
              <a:gd name="csY10" fmla="*/ 1574007 h 2849563"/>
              <a:gd name="csX11" fmla="*/ 3621088 w 3863975"/>
              <a:gd name="csY11" fmla="*/ 1443038 h 2849563"/>
              <a:gd name="csX12" fmla="*/ 3559175 w 3863975"/>
              <a:gd name="csY12" fmla="*/ 1347788 h 2849563"/>
              <a:gd name="csX13" fmla="*/ 3516313 w 3863975"/>
              <a:gd name="csY13" fmla="*/ 1257300 h 2849563"/>
              <a:gd name="csX14" fmla="*/ 3511550 w 3863975"/>
              <a:gd name="csY14" fmla="*/ 1171575 h 2849563"/>
              <a:gd name="csX15" fmla="*/ 3573463 w 3863975"/>
              <a:gd name="csY15" fmla="*/ 1138238 h 2849563"/>
              <a:gd name="csX16" fmla="*/ 3644900 w 3863975"/>
              <a:gd name="csY16" fmla="*/ 1181100 h 2849563"/>
              <a:gd name="csX17" fmla="*/ 3692525 w 3863975"/>
              <a:gd name="csY17" fmla="*/ 1138238 h 2849563"/>
              <a:gd name="csX18" fmla="*/ 3716338 w 3863975"/>
              <a:gd name="csY18" fmla="*/ 1042988 h 2849563"/>
              <a:gd name="csX19" fmla="*/ 3673475 w 3863975"/>
              <a:gd name="csY19" fmla="*/ 942975 h 2849563"/>
              <a:gd name="csX20" fmla="*/ 3635375 w 3863975"/>
              <a:gd name="csY20" fmla="*/ 881062 h 2849563"/>
              <a:gd name="csX21" fmla="*/ 3592513 w 3863975"/>
              <a:gd name="csY21" fmla="*/ 850106 h 2849563"/>
              <a:gd name="csX22" fmla="*/ 3535363 w 3863975"/>
              <a:gd name="csY22" fmla="*/ 738188 h 2849563"/>
              <a:gd name="csX23" fmla="*/ 3459163 w 3863975"/>
              <a:gd name="csY23" fmla="*/ 666750 h 2849563"/>
              <a:gd name="csX24" fmla="*/ 3306763 w 3863975"/>
              <a:gd name="csY24" fmla="*/ 633413 h 2849563"/>
              <a:gd name="csX25" fmla="*/ 3159125 w 3863975"/>
              <a:gd name="csY25" fmla="*/ 623888 h 2849563"/>
              <a:gd name="csX26" fmla="*/ 3149600 w 3863975"/>
              <a:gd name="csY26" fmla="*/ 552450 h 2849563"/>
              <a:gd name="csX27" fmla="*/ 3101975 w 3863975"/>
              <a:gd name="csY27" fmla="*/ 447675 h 2849563"/>
              <a:gd name="csX28" fmla="*/ 3130550 w 3863975"/>
              <a:gd name="csY28" fmla="*/ 371475 h 2849563"/>
              <a:gd name="csX29" fmla="*/ 3168650 w 3863975"/>
              <a:gd name="csY29" fmla="*/ 300038 h 2849563"/>
              <a:gd name="csX30" fmla="*/ 3163888 w 3863975"/>
              <a:gd name="csY30" fmla="*/ 238125 h 2849563"/>
              <a:gd name="csX31" fmla="*/ 3140075 w 3863975"/>
              <a:gd name="csY31" fmla="*/ 176213 h 2849563"/>
              <a:gd name="csX32" fmla="*/ 3130550 w 3863975"/>
              <a:gd name="csY32" fmla="*/ 133350 h 2849563"/>
              <a:gd name="csX33" fmla="*/ 3068638 w 3863975"/>
              <a:gd name="csY33" fmla="*/ 76200 h 2849563"/>
              <a:gd name="csX34" fmla="*/ 3035300 w 3863975"/>
              <a:gd name="csY34" fmla="*/ 0 h 2849563"/>
              <a:gd name="csX35" fmla="*/ 2940050 w 3863975"/>
              <a:gd name="csY35" fmla="*/ 28575 h 2849563"/>
              <a:gd name="csX36" fmla="*/ 2811463 w 3863975"/>
              <a:gd name="csY36" fmla="*/ 23813 h 2849563"/>
              <a:gd name="csX37" fmla="*/ 2625725 w 3863975"/>
              <a:gd name="csY37" fmla="*/ 33338 h 2849563"/>
              <a:gd name="csX38" fmla="*/ 2503488 w 3863975"/>
              <a:gd name="csY38" fmla="*/ 215900 h 2849563"/>
              <a:gd name="csX39" fmla="*/ 2668588 w 3863975"/>
              <a:gd name="csY39" fmla="*/ 271463 h 2849563"/>
              <a:gd name="csX40" fmla="*/ 2694782 w 3863975"/>
              <a:gd name="csY40" fmla="*/ 335757 h 2849563"/>
              <a:gd name="csX41" fmla="*/ 2608262 w 3863975"/>
              <a:gd name="csY41" fmla="*/ 413544 h 2849563"/>
              <a:gd name="csX42" fmla="*/ 2630488 w 3863975"/>
              <a:gd name="csY42" fmla="*/ 471488 h 2849563"/>
              <a:gd name="csX43" fmla="*/ 2568575 w 3863975"/>
              <a:gd name="csY43" fmla="*/ 490538 h 2849563"/>
              <a:gd name="csX44" fmla="*/ 2501900 w 3863975"/>
              <a:gd name="csY44" fmla="*/ 533400 h 2849563"/>
              <a:gd name="csX45" fmla="*/ 2403475 w 3863975"/>
              <a:gd name="csY45" fmla="*/ 566738 h 2849563"/>
              <a:gd name="csX46" fmla="*/ 2640013 w 3863975"/>
              <a:gd name="csY46" fmla="*/ 722313 h 2849563"/>
              <a:gd name="csX47" fmla="*/ 2511425 w 3863975"/>
              <a:gd name="csY47" fmla="*/ 822325 h 2849563"/>
              <a:gd name="csX48" fmla="*/ 2370138 w 3863975"/>
              <a:gd name="csY48" fmla="*/ 784225 h 2849563"/>
              <a:gd name="csX49" fmla="*/ 2324100 w 3863975"/>
              <a:gd name="csY49" fmla="*/ 1039813 h 2849563"/>
              <a:gd name="csX50" fmla="*/ 2206626 w 3863975"/>
              <a:gd name="csY50" fmla="*/ 1065213 h 2849563"/>
              <a:gd name="csX51" fmla="*/ 1966913 w 3863975"/>
              <a:gd name="csY51" fmla="*/ 1004888 h 2849563"/>
              <a:gd name="csX52" fmla="*/ 1947068 w 3863975"/>
              <a:gd name="csY52" fmla="*/ 1081089 h 2849563"/>
              <a:gd name="csX53" fmla="*/ 2073275 w 3863975"/>
              <a:gd name="csY53" fmla="*/ 1133474 h 2849563"/>
              <a:gd name="csX54" fmla="*/ 2080419 w 3863975"/>
              <a:gd name="csY54" fmla="*/ 1240631 h 2849563"/>
              <a:gd name="csX55" fmla="*/ 2185194 w 3863975"/>
              <a:gd name="csY55" fmla="*/ 1414462 h 2849563"/>
              <a:gd name="csX56" fmla="*/ 2406650 w 3863975"/>
              <a:gd name="csY56" fmla="*/ 1393032 h 2849563"/>
              <a:gd name="csX57" fmla="*/ 2447129 w 3863975"/>
              <a:gd name="csY57" fmla="*/ 1473994 h 2849563"/>
              <a:gd name="csX58" fmla="*/ 2366168 w 3863975"/>
              <a:gd name="csY58" fmla="*/ 1531144 h 2849563"/>
              <a:gd name="csX59" fmla="*/ 2220913 w 3863975"/>
              <a:gd name="csY59" fmla="*/ 1512094 h 2849563"/>
              <a:gd name="csX60" fmla="*/ 2182813 w 3863975"/>
              <a:gd name="csY60" fmla="*/ 1581150 h 2849563"/>
              <a:gd name="csX61" fmla="*/ 2111375 w 3863975"/>
              <a:gd name="csY61" fmla="*/ 1569243 h 2849563"/>
              <a:gd name="csX62" fmla="*/ 2032794 w 3863975"/>
              <a:gd name="csY62" fmla="*/ 1476375 h 2849563"/>
              <a:gd name="csX63" fmla="*/ 1570832 w 3863975"/>
              <a:gd name="csY63" fmla="*/ 1685926 h 2849563"/>
              <a:gd name="csX64" fmla="*/ 1487488 w 3863975"/>
              <a:gd name="csY64" fmla="*/ 1654969 h 2849563"/>
              <a:gd name="csX65" fmla="*/ 1404143 w 3863975"/>
              <a:gd name="csY65" fmla="*/ 1688307 h 2849563"/>
              <a:gd name="csX66" fmla="*/ 1508918 w 3863975"/>
              <a:gd name="csY66" fmla="*/ 1952624 h 2849563"/>
              <a:gd name="csX67" fmla="*/ 1282700 w 3863975"/>
              <a:gd name="csY67" fmla="*/ 2193131 h 2849563"/>
              <a:gd name="csX68" fmla="*/ 1127919 w 3863975"/>
              <a:gd name="csY68" fmla="*/ 1993106 h 2849563"/>
              <a:gd name="csX69" fmla="*/ 1037432 w 3863975"/>
              <a:gd name="csY69" fmla="*/ 2085976 h 2849563"/>
              <a:gd name="csX70" fmla="*/ 1011237 w 3863975"/>
              <a:gd name="csY70" fmla="*/ 2057400 h 2849563"/>
              <a:gd name="csX71" fmla="*/ 1070769 w 3863975"/>
              <a:gd name="csY71" fmla="*/ 1957387 h 2849563"/>
              <a:gd name="csX72" fmla="*/ 1142206 w 3863975"/>
              <a:gd name="csY72" fmla="*/ 1893094 h 2849563"/>
              <a:gd name="csX73" fmla="*/ 1142207 w 3863975"/>
              <a:gd name="csY73" fmla="*/ 1814512 h 2849563"/>
              <a:gd name="csX74" fmla="*/ 1068389 w 3863975"/>
              <a:gd name="csY74" fmla="*/ 1752600 h 2849563"/>
              <a:gd name="csX75" fmla="*/ 1099343 w 3863975"/>
              <a:gd name="csY75" fmla="*/ 1690687 h 2849563"/>
              <a:gd name="csX76" fmla="*/ 963613 w 3863975"/>
              <a:gd name="csY76" fmla="*/ 1628775 h 2849563"/>
              <a:gd name="csX77" fmla="*/ 1058863 w 3863975"/>
              <a:gd name="csY77" fmla="*/ 1593056 h 2849563"/>
              <a:gd name="csX78" fmla="*/ 1196975 w 3863975"/>
              <a:gd name="csY78" fmla="*/ 1621631 h 2849563"/>
              <a:gd name="csX79" fmla="*/ 1397000 w 3863975"/>
              <a:gd name="csY79" fmla="*/ 1452563 h 2849563"/>
              <a:gd name="csX80" fmla="*/ 1398587 w 3863975"/>
              <a:gd name="csY80" fmla="*/ 1353344 h 2849563"/>
              <a:gd name="csX81" fmla="*/ 1485107 w 3863975"/>
              <a:gd name="csY81" fmla="*/ 1364457 h 2849563"/>
              <a:gd name="csX82" fmla="*/ 1701800 w 3863975"/>
              <a:gd name="csY82" fmla="*/ 1133475 h 2849563"/>
              <a:gd name="csX83" fmla="*/ 1806575 w 3863975"/>
              <a:gd name="csY83" fmla="*/ 1114426 h 2849563"/>
              <a:gd name="csX84" fmla="*/ 1782763 w 3863975"/>
              <a:gd name="csY84" fmla="*/ 1007269 h 2849563"/>
              <a:gd name="csX85" fmla="*/ 1585119 w 3863975"/>
              <a:gd name="csY85" fmla="*/ 1012032 h 2849563"/>
              <a:gd name="csX86" fmla="*/ 1511299 w 3863975"/>
              <a:gd name="csY86" fmla="*/ 1114425 h 2849563"/>
              <a:gd name="csX87" fmla="*/ 1227138 w 3863975"/>
              <a:gd name="csY87" fmla="*/ 1216025 h 2849563"/>
              <a:gd name="csX88" fmla="*/ 1042988 w 3863975"/>
              <a:gd name="csY88" fmla="*/ 1046163 h 2849563"/>
              <a:gd name="csX89" fmla="*/ 1026319 w 3863975"/>
              <a:gd name="csY89" fmla="*/ 935832 h 2849563"/>
              <a:gd name="csX90" fmla="*/ 900112 w 3863975"/>
              <a:gd name="csY90" fmla="*/ 1057275 h 2849563"/>
              <a:gd name="csX91" fmla="*/ 1051718 w 3863975"/>
              <a:gd name="csY91" fmla="*/ 1276349 h 2849563"/>
              <a:gd name="csX92" fmla="*/ 892175 w 3863975"/>
              <a:gd name="csY92" fmla="*/ 1328738 h 2849563"/>
              <a:gd name="csX93" fmla="*/ 768350 w 3863975"/>
              <a:gd name="csY93" fmla="*/ 1260475 h 2849563"/>
              <a:gd name="csX94" fmla="*/ 633413 w 3863975"/>
              <a:gd name="csY94" fmla="*/ 1281113 h 2849563"/>
              <a:gd name="csX95" fmla="*/ 517525 w 3863975"/>
              <a:gd name="csY95" fmla="*/ 1339849 h 2849563"/>
              <a:gd name="csX96" fmla="*/ 434975 w 3863975"/>
              <a:gd name="csY96" fmla="*/ 1530349 h 2849563"/>
              <a:gd name="csX97" fmla="*/ 0 w 3863975"/>
              <a:gd name="csY97" fmla="*/ 1571625 h 2849563"/>
              <a:gd name="csX98" fmla="*/ 130175 w 3863975"/>
              <a:gd name="csY98" fmla="*/ 1763712 h 2849563"/>
              <a:gd name="csX99" fmla="*/ 217488 w 3863975"/>
              <a:gd name="csY99" fmla="*/ 1854200 h 2849563"/>
              <a:gd name="csX100" fmla="*/ 582613 w 3863975"/>
              <a:gd name="csY100" fmla="*/ 1743075 h 2849563"/>
              <a:gd name="csX101" fmla="*/ 544513 w 3863975"/>
              <a:gd name="csY101" fmla="*/ 1966912 h 2849563"/>
              <a:gd name="csX102" fmla="*/ 249238 w 3863975"/>
              <a:gd name="csY102" fmla="*/ 2166938 h 2849563"/>
              <a:gd name="csX103" fmla="*/ 44450 w 3863975"/>
              <a:gd name="csY103" fmla="*/ 2476500 h 2849563"/>
              <a:gd name="csX104" fmla="*/ 44450 w 3863975"/>
              <a:gd name="csY104" fmla="*/ 2619375 h 2849563"/>
              <a:gd name="csX105" fmla="*/ 92075 w 3863975"/>
              <a:gd name="csY105" fmla="*/ 2676525 h 2849563"/>
              <a:gd name="csX106" fmla="*/ 163513 w 3863975"/>
              <a:gd name="csY106" fmla="*/ 2595563 h 2849563"/>
              <a:gd name="csX107" fmla="*/ 258763 w 3863975"/>
              <a:gd name="csY107" fmla="*/ 2552700 h 2849563"/>
              <a:gd name="csX108" fmla="*/ 406400 w 3863975"/>
              <a:gd name="csY108" fmla="*/ 2543176 h 2849563"/>
              <a:gd name="csX109" fmla="*/ 525463 w 3863975"/>
              <a:gd name="csY109" fmla="*/ 2462213 h 2849563"/>
              <a:gd name="csX110" fmla="*/ 668337 w 3863975"/>
              <a:gd name="csY110" fmla="*/ 2443163 h 2849563"/>
              <a:gd name="csX111" fmla="*/ 749300 w 3863975"/>
              <a:gd name="csY111" fmla="*/ 2457450 h 2849563"/>
              <a:gd name="csX112" fmla="*/ 920750 w 3863975"/>
              <a:gd name="csY112" fmla="*/ 2495550 h 2849563"/>
              <a:gd name="csX113" fmla="*/ 1011238 w 3863975"/>
              <a:gd name="csY113" fmla="*/ 2486025 h 2849563"/>
              <a:gd name="csX114" fmla="*/ 1220787 w 3863975"/>
              <a:gd name="csY114" fmla="*/ 2514600 h 2849563"/>
              <a:gd name="csX115" fmla="*/ 1371600 w 3863975"/>
              <a:gd name="csY115" fmla="*/ 2527300 h 2849563"/>
              <a:gd name="csX116" fmla="*/ 1495426 w 3863975"/>
              <a:gd name="csY116" fmla="*/ 2635250 h 2849563"/>
              <a:gd name="csX117" fmla="*/ 1739901 w 3863975"/>
              <a:gd name="csY117" fmla="*/ 2727326 h 2849563"/>
              <a:gd name="csX118" fmla="*/ 1951038 w 3863975"/>
              <a:gd name="csY118" fmla="*/ 2679700 h 2849563"/>
              <a:gd name="csX119" fmla="*/ 2000250 w 3863975"/>
              <a:gd name="csY119" fmla="*/ 2451100 h 2849563"/>
              <a:gd name="csX120" fmla="*/ 2141538 w 3863975"/>
              <a:gd name="csY120" fmla="*/ 2454275 h 2849563"/>
              <a:gd name="csX121" fmla="*/ 2173288 w 3863975"/>
              <a:gd name="csY121" fmla="*/ 2566988 h 2849563"/>
              <a:gd name="csX122" fmla="*/ 2149475 w 3863975"/>
              <a:gd name="csY122" fmla="*/ 2647950 h 2849563"/>
              <a:gd name="csX123" fmla="*/ 2187575 w 3863975"/>
              <a:gd name="csY123" fmla="*/ 2709863 h 2849563"/>
              <a:gd name="csX124" fmla="*/ 2303463 w 3863975"/>
              <a:gd name="csY124" fmla="*/ 2849563 h 2849563"/>
              <a:gd name="csX125" fmla="*/ 2609850 w 3863975"/>
              <a:gd name="csY125" fmla="*/ 2816224 h 2849563"/>
              <a:gd name="csX126" fmla="*/ 2693988 w 3863975"/>
              <a:gd name="csY126" fmla="*/ 2703512 h 2849563"/>
              <a:gd name="csX127" fmla="*/ 2462213 w 3863975"/>
              <a:gd name="csY127" fmla="*/ 2525713 h 2849563"/>
              <a:gd name="csX128" fmla="*/ 2624137 w 3863975"/>
              <a:gd name="csY128" fmla="*/ 2359024 h 2849563"/>
              <a:gd name="csX129" fmla="*/ 2901950 w 3863975"/>
              <a:gd name="csY129" fmla="*/ 2552700 h 2849563"/>
              <a:gd name="csX130" fmla="*/ 3230562 w 3863975"/>
              <a:gd name="csY130" fmla="*/ 2743200 h 2849563"/>
              <a:gd name="csX131" fmla="*/ 3259138 w 3863975"/>
              <a:gd name="csY131" fmla="*/ 2647950 h 2849563"/>
              <a:gd name="csX132" fmla="*/ 3382963 w 3863975"/>
              <a:gd name="csY132" fmla="*/ 2524124 h 2849563"/>
              <a:gd name="csX133" fmla="*/ 3687763 w 386397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85725 w 3819525"/>
              <a:gd name="csY98" fmla="*/ 176371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66788 w 3819525"/>
              <a:gd name="csY113" fmla="*/ 2486025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66788 w 3819525"/>
              <a:gd name="csY113" fmla="*/ 2486025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76337 w 3819525"/>
              <a:gd name="csY114" fmla="*/ 2514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211262 w 3819525"/>
              <a:gd name="csY114" fmla="*/ 2387600 h 2849563"/>
              <a:gd name="csX115" fmla="*/ 1327150 w 3819525"/>
              <a:gd name="csY115" fmla="*/ 25273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211262 w 3819525"/>
              <a:gd name="csY114" fmla="*/ 238760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981869 w 3819525"/>
              <a:gd name="csY89" fmla="*/ 935832 h 2849563"/>
              <a:gd name="csX90" fmla="*/ 855662 w 3819525"/>
              <a:gd name="csY90" fmla="*/ 1057275 h 2849563"/>
              <a:gd name="csX91" fmla="*/ 1007268 w 3819525"/>
              <a:gd name="csY91" fmla="*/ 1276349 h 2849563"/>
              <a:gd name="csX92" fmla="*/ 847725 w 3819525"/>
              <a:gd name="csY92" fmla="*/ 1328738 h 2849563"/>
              <a:gd name="csX93" fmla="*/ 723900 w 3819525"/>
              <a:gd name="csY93" fmla="*/ 1260475 h 2849563"/>
              <a:gd name="csX94" fmla="*/ 588963 w 3819525"/>
              <a:gd name="csY94" fmla="*/ 1281113 h 2849563"/>
              <a:gd name="csX95" fmla="*/ 473075 w 3819525"/>
              <a:gd name="csY95" fmla="*/ 1339849 h 2849563"/>
              <a:gd name="csX96" fmla="*/ 390525 w 3819525"/>
              <a:gd name="csY96" fmla="*/ 1530349 h 2849563"/>
              <a:gd name="csX97" fmla="*/ 187325 w 3819525"/>
              <a:gd name="csY97" fmla="*/ 1581150 h 2849563"/>
              <a:gd name="csX98" fmla="*/ 149225 w 3819525"/>
              <a:gd name="csY98" fmla="*/ 1757362 h 2849563"/>
              <a:gd name="csX99" fmla="*/ 173038 w 3819525"/>
              <a:gd name="csY99" fmla="*/ 1854200 h 2849563"/>
              <a:gd name="csX100" fmla="*/ 538163 w 3819525"/>
              <a:gd name="csY100" fmla="*/ 1743075 h 2849563"/>
              <a:gd name="csX101" fmla="*/ 500063 w 3819525"/>
              <a:gd name="csY101" fmla="*/ 1966912 h 2849563"/>
              <a:gd name="csX102" fmla="*/ 204788 w 3819525"/>
              <a:gd name="csY102" fmla="*/ 2166938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998538 w 3819525"/>
              <a:gd name="csY88" fmla="*/ 1046163 h 2849563"/>
              <a:gd name="csX89" fmla="*/ 855662 w 3819525"/>
              <a:gd name="csY89" fmla="*/ 1057275 h 2849563"/>
              <a:gd name="csX90" fmla="*/ 1007268 w 3819525"/>
              <a:gd name="csY90" fmla="*/ 1276349 h 2849563"/>
              <a:gd name="csX91" fmla="*/ 847725 w 3819525"/>
              <a:gd name="csY91" fmla="*/ 1328738 h 2849563"/>
              <a:gd name="csX92" fmla="*/ 723900 w 3819525"/>
              <a:gd name="csY92" fmla="*/ 1260475 h 2849563"/>
              <a:gd name="csX93" fmla="*/ 588963 w 3819525"/>
              <a:gd name="csY93" fmla="*/ 1281113 h 2849563"/>
              <a:gd name="csX94" fmla="*/ 473075 w 3819525"/>
              <a:gd name="csY94" fmla="*/ 1339849 h 2849563"/>
              <a:gd name="csX95" fmla="*/ 390525 w 3819525"/>
              <a:gd name="csY95" fmla="*/ 1530349 h 2849563"/>
              <a:gd name="csX96" fmla="*/ 187325 w 3819525"/>
              <a:gd name="csY96" fmla="*/ 1581150 h 2849563"/>
              <a:gd name="csX97" fmla="*/ 149225 w 3819525"/>
              <a:gd name="csY97" fmla="*/ 1757362 h 2849563"/>
              <a:gd name="csX98" fmla="*/ 173038 w 3819525"/>
              <a:gd name="csY98" fmla="*/ 1854200 h 2849563"/>
              <a:gd name="csX99" fmla="*/ 538163 w 3819525"/>
              <a:gd name="csY99" fmla="*/ 1743075 h 2849563"/>
              <a:gd name="csX100" fmla="*/ 500063 w 3819525"/>
              <a:gd name="csY100" fmla="*/ 1966912 h 2849563"/>
              <a:gd name="csX101" fmla="*/ 204788 w 3819525"/>
              <a:gd name="csY101" fmla="*/ 2166938 h 2849563"/>
              <a:gd name="csX102" fmla="*/ 0 w 3819525"/>
              <a:gd name="csY102" fmla="*/ 2476500 h 2849563"/>
              <a:gd name="csX103" fmla="*/ 0 w 3819525"/>
              <a:gd name="csY103" fmla="*/ 2619375 h 2849563"/>
              <a:gd name="csX104" fmla="*/ 47625 w 3819525"/>
              <a:gd name="csY104" fmla="*/ 2676525 h 2849563"/>
              <a:gd name="csX105" fmla="*/ 119063 w 3819525"/>
              <a:gd name="csY105" fmla="*/ 2595563 h 2849563"/>
              <a:gd name="csX106" fmla="*/ 214313 w 3819525"/>
              <a:gd name="csY106" fmla="*/ 2552700 h 2849563"/>
              <a:gd name="csX107" fmla="*/ 361950 w 3819525"/>
              <a:gd name="csY107" fmla="*/ 2543176 h 2849563"/>
              <a:gd name="csX108" fmla="*/ 481013 w 3819525"/>
              <a:gd name="csY108" fmla="*/ 2462213 h 2849563"/>
              <a:gd name="csX109" fmla="*/ 623887 w 3819525"/>
              <a:gd name="csY109" fmla="*/ 2443163 h 2849563"/>
              <a:gd name="csX110" fmla="*/ 704850 w 3819525"/>
              <a:gd name="csY110" fmla="*/ 2457450 h 2849563"/>
              <a:gd name="csX111" fmla="*/ 876300 w 3819525"/>
              <a:gd name="csY111" fmla="*/ 2495550 h 2849563"/>
              <a:gd name="csX112" fmla="*/ 998538 w 3819525"/>
              <a:gd name="csY112" fmla="*/ 2355850 h 2849563"/>
              <a:gd name="csX113" fmla="*/ 1195387 w 3819525"/>
              <a:gd name="csY113" fmla="*/ 2330450 h 2849563"/>
              <a:gd name="csX114" fmla="*/ 1343025 w 3819525"/>
              <a:gd name="csY114" fmla="*/ 2501900 h 2849563"/>
              <a:gd name="csX115" fmla="*/ 1450976 w 3819525"/>
              <a:gd name="csY115" fmla="*/ 2635250 h 2849563"/>
              <a:gd name="csX116" fmla="*/ 1695451 w 3819525"/>
              <a:gd name="csY116" fmla="*/ 2727326 h 2849563"/>
              <a:gd name="csX117" fmla="*/ 1906588 w 3819525"/>
              <a:gd name="csY117" fmla="*/ 2679700 h 2849563"/>
              <a:gd name="csX118" fmla="*/ 1955800 w 3819525"/>
              <a:gd name="csY118" fmla="*/ 2451100 h 2849563"/>
              <a:gd name="csX119" fmla="*/ 2097088 w 3819525"/>
              <a:gd name="csY119" fmla="*/ 2454275 h 2849563"/>
              <a:gd name="csX120" fmla="*/ 2128838 w 3819525"/>
              <a:gd name="csY120" fmla="*/ 2566988 h 2849563"/>
              <a:gd name="csX121" fmla="*/ 2105025 w 3819525"/>
              <a:gd name="csY121" fmla="*/ 2647950 h 2849563"/>
              <a:gd name="csX122" fmla="*/ 2143125 w 3819525"/>
              <a:gd name="csY122" fmla="*/ 2709863 h 2849563"/>
              <a:gd name="csX123" fmla="*/ 2259013 w 3819525"/>
              <a:gd name="csY123" fmla="*/ 2849563 h 2849563"/>
              <a:gd name="csX124" fmla="*/ 2565400 w 3819525"/>
              <a:gd name="csY124" fmla="*/ 2816224 h 2849563"/>
              <a:gd name="csX125" fmla="*/ 2649538 w 3819525"/>
              <a:gd name="csY125" fmla="*/ 2703512 h 2849563"/>
              <a:gd name="csX126" fmla="*/ 2417763 w 3819525"/>
              <a:gd name="csY126" fmla="*/ 2525713 h 2849563"/>
              <a:gd name="csX127" fmla="*/ 2579687 w 3819525"/>
              <a:gd name="csY127" fmla="*/ 2359024 h 2849563"/>
              <a:gd name="csX128" fmla="*/ 2857500 w 3819525"/>
              <a:gd name="csY128" fmla="*/ 2552700 h 2849563"/>
              <a:gd name="csX129" fmla="*/ 3186112 w 3819525"/>
              <a:gd name="csY129" fmla="*/ 2743200 h 2849563"/>
              <a:gd name="csX130" fmla="*/ 3214688 w 3819525"/>
              <a:gd name="csY130" fmla="*/ 2647950 h 2849563"/>
              <a:gd name="csX131" fmla="*/ 3338513 w 3819525"/>
              <a:gd name="csY131" fmla="*/ 2524124 h 2849563"/>
              <a:gd name="csX132" fmla="*/ 3643313 w 3819525"/>
              <a:gd name="csY132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855662 w 3819525"/>
              <a:gd name="csY88" fmla="*/ 105727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00063 w 3819525"/>
              <a:gd name="csY99" fmla="*/ 1966912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00063 w 3819525"/>
              <a:gd name="csY99" fmla="*/ 1966912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19113 w 3819525"/>
              <a:gd name="csY99" fmla="*/ 2171700 h 2849563"/>
              <a:gd name="csX100" fmla="*/ 204788 w 3819525"/>
              <a:gd name="csY100" fmla="*/ 21669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19113 w 3819525"/>
              <a:gd name="csY99" fmla="*/ 2171700 h 2849563"/>
              <a:gd name="csX100" fmla="*/ 361950 w 3819525"/>
              <a:gd name="csY100" fmla="*/ 22812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361950 w 3819525"/>
              <a:gd name="csY100" fmla="*/ 2281238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173038 w 3819525"/>
              <a:gd name="csY97" fmla="*/ 18542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149225 w 3819525"/>
              <a:gd name="csY96" fmla="*/ 17573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187325 w 3819525"/>
              <a:gd name="csY95" fmla="*/ 1581150 h 2849563"/>
              <a:gd name="csX96" fmla="*/ 333375 w 3819525"/>
              <a:gd name="csY96" fmla="*/ 17446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300038 w 3819525"/>
              <a:gd name="csY97" fmla="*/ 187325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38163 w 3819525"/>
              <a:gd name="csY98" fmla="*/ 1743075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22288 w 3819525"/>
              <a:gd name="csY98" fmla="*/ 1955800 h 2849563"/>
              <a:gd name="csX99" fmla="*/ 595313 w 3819525"/>
              <a:gd name="csY99" fmla="*/ 2339975 h 2849563"/>
              <a:gd name="csX100" fmla="*/ 120650 w 3819525"/>
              <a:gd name="csY100" fmla="*/ 2379663 h 2849563"/>
              <a:gd name="csX101" fmla="*/ 0 w 3819525"/>
              <a:gd name="csY101" fmla="*/ 2476500 h 2849563"/>
              <a:gd name="csX102" fmla="*/ 0 w 3819525"/>
              <a:gd name="csY102" fmla="*/ 2619375 h 2849563"/>
              <a:gd name="csX103" fmla="*/ 47625 w 3819525"/>
              <a:gd name="csY103" fmla="*/ 2676525 h 2849563"/>
              <a:gd name="csX104" fmla="*/ 119063 w 3819525"/>
              <a:gd name="csY104" fmla="*/ 2595563 h 2849563"/>
              <a:gd name="csX105" fmla="*/ 214313 w 3819525"/>
              <a:gd name="csY105" fmla="*/ 2552700 h 2849563"/>
              <a:gd name="csX106" fmla="*/ 361950 w 3819525"/>
              <a:gd name="csY106" fmla="*/ 2543176 h 2849563"/>
              <a:gd name="csX107" fmla="*/ 481013 w 3819525"/>
              <a:gd name="csY107" fmla="*/ 2462213 h 2849563"/>
              <a:gd name="csX108" fmla="*/ 623887 w 3819525"/>
              <a:gd name="csY108" fmla="*/ 2443163 h 2849563"/>
              <a:gd name="csX109" fmla="*/ 704850 w 3819525"/>
              <a:gd name="csY109" fmla="*/ 2457450 h 2849563"/>
              <a:gd name="csX110" fmla="*/ 876300 w 3819525"/>
              <a:gd name="csY110" fmla="*/ 2495550 h 2849563"/>
              <a:gd name="csX111" fmla="*/ 998538 w 3819525"/>
              <a:gd name="csY111" fmla="*/ 2355850 h 2849563"/>
              <a:gd name="csX112" fmla="*/ 1195387 w 3819525"/>
              <a:gd name="csY112" fmla="*/ 2330450 h 2849563"/>
              <a:gd name="csX113" fmla="*/ 1343025 w 3819525"/>
              <a:gd name="csY113" fmla="*/ 2501900 h 2849563"/>
              <a:gd name="csX114" fmla="*/ 1450976 w 3819525"/>
              <a:gd name="csY114" fmla="*/ 2635250 h 2849563"/>
              <a:gd name="csX115" fmla="*/ 1695451 w 3819525"/>
              <a:gd name="csY115" fmla="*/ 2727326 h 2849563"/>
              <a:gd name="csX116" fmla="*/ 1906588 w 3819525"/>
              <a:gd name="csY116" fmla="*/ 2679700 h 2849563"/>
              <a:gd name="csX117" fmla="*/ 1955800 w 3819525"/>
              <a:gd name="csY117" fmla="*/ 2451100 h 2849563"/>
              <a:gd name="csX118" fmla="*/ 2097088 w 3819525"/>
              <a:gd name="csY118" fmla="*/ 2454275 h 2849563"/>
              <a:gd name="csX119" fmla="*/ 2128838 w 3819525"/>
              <a:gd name="csY119" fmla="*/ 2566988 h 2849563"/>
              <a:gd name="csX120" fmla="*/ 2105025 w 3819525"/>
              <a:gd name="csY120" fmla="*/ 2647950 h 2849563"/>
              <a:gd name="csX121" fmla="*/ 2143125 w 3819525"/>
              <a:gd name="csY121" fmla="*/ 2709863 h 2849563"/>
              <a:gd name="csX122" fmla="*/ 2259013 w 3819525"/>
              <a:gd name="csY122" fmla="*/ 2849563 h 2849563"/>
              <a:gd name="csX123" fmla="*/ 2565400 w 3819525"/>
              <a:gd name="csY123" fmla="*/ 2816224 h 2849563"/>
              <a:gd name="csX124" fmla="*/ 2649538 w 3819525"/>
              <a:gd name="csY124" fmla="*/ 2703512 h 2849563"/>
              <a:gd name="csX125" fmla="*/ 2417763 w 3819525"/>
              <a:gd name="csY125" fmla="*/ 2525713 h 2849563"/>
              <a:gd name="csX126" fmla="*/ 2579687 w 3819525"/>
              <a:gd name="csY126" fmla="*/ 2359024 h 2849563"/>
              <a:gd name="csX127" fmla="*/ 2857500 w 3819525"/>
              <a:gd name="csY127" fmla="*/ 2552700 h 2849563"/>
              <a:gd name="csX128" fmla="*/ 3186112 w 3819525"/>
              <a:gd name="csY128" fmla="*/ 2743200 h 2849563"/>
              <a:gd name="csX129" fmla="*/ 3214688 w 3819525"/>
              <a:gd name="csY129" fmla="*/ 2647950 h 2849563"/>
              <a:gd name="csX130" fmla="*/ 3338513 w 3819525"/>
              <a:gd name="csY130" fmla="*/ 2524124 h 2849563"/>
              <a:gd name="csX131" fmla="*/ 3643313 w 3819525"/>
              <a:gd name="csY131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522288 w 3819525"/>
              <a:gd name="csY98" fmla="*/ 1955800 h 2849563"/>
              <a:gd name="csX99" fmla="*/ 609600 w 3819525"/>
              <a:gd name="csY99" fmla="*/ 2136775 h 2849563"/>
              <a:gd name="csX100" fmla="*/ 595313 w 3819525"/>
              <a:gd name="csY100" fmla="*/ 2339975 h 2849563"/>
              <a:gd name="csX101" fmla="*/ 120650 w 3819525"/>
              <a:gd name="csY101" fmla="*/ 2379663 h 2849563"/>
              <a:gd name="csX102" fmla="*/ 0 w 3819525"/>
              <a:gd name="csY102" fmla="*/ 2476500 h 2849563"/>
              <a:gd name="csX103" fmla="*/ 0 w 3819525"/>
              <a:gd name="csY103" fmla="*/ 2619375 h 2849563"/>
              <a:gd name="csX104" fmla="*/ 47625 w 3819525"/>
              <a:gd name="csY104" fmla="*/ 2676525 h 2849563"/>
              <a:gd name="csX105" fmla="*/ 119063 w 3819525"/>
              <a:gd name="csY105" fmla="*/ 2595563 h 2849563"/>
              <a:gd name="csX106" fmla="*/ 214313 w 3819525"/>
              <a:gd name="csY106" fmla="*/ 2552700 h 2849563"/>
              <a:gd name="csX107" fmla="*/ 361950 w 3819525"/>
              <a:gd name="csY107" fmla="*/ 2543176 h 2849563"/>
              <a:gd name="csX108" fmla="*/ 481013 w 3819525"/>
              <a:gd name="csY108" fmla="*/ 2462213 h 2849563"/>
              <a:gd name="csX109" fmla="*/ 623887 w 3819525"/>
              <a:gd name="csY109" fmla="*/ 2443163 h 2849563"/>
              <a:gd name="csX110" fmla="*/ 704850 w 3819525"/>
              <a:gd name="csY110" fmla="*/ 2457450 h 2849563"/>
              <a:gd name="csX111" fmla="*/ 876300 w 3819525"/>
              <a:gd name="csY111" fmla="*/ 2495550 h 2849563"/>
              <a:gd name="csX112" fmla="*/ 998538 w 3819525"/>
              <a:gd name="csY112" fmla="*/ 2355850 h 2849563"/>
              <a:gd name="csX113" fmla="*/ 1195387 w 3819525"/>
              <a:gd name="csY113" fmla="*/ 2330450 h 2849563"/>
              <a:gd name="csX114" fmla="*/ 1343025 w 3819525"/>
              <a:gd name="csY114" fmla="*/ 2501900 h 2849563"/>
              <a:gd name="csX115" fmla="*/ 1450976 w 3819525"/>
              <a:gd name="csY115" fmla="*/ 2635250 h 2849563"/>
              <a:gd name="csX116" fmla="*/ 1695451 w 3819525"/>
              <a:gd name="csY116" fmla="*/ 2727326 h 2849563"/>
              <a:gd name="csX117" fmla="*/ 1906588 w 3819525"/>
              <a:gd name="csY117" fmla="*/ 2679700 h 2849563"/>
              <a:gd name="csX118" fmla="*/ 1955800 w 3819525"/>
              <a:gd name="csY118" fmla="*/ 2451100 h 2849563"/>
              <a:gd name="csX119" fmla="*/ 2097088 w 3819525"/>
              <a:gd name="csY119" fmla="*/ 2454275 h 2849563"/>
              <a:gd name="csX120" fmla="*/ 2128838 w 3819525"/>
              <a:gd name="csY120" fmla="*/ 2566988 h 2849563"/>
              <a:gd name="csX121" fmla="*/ 2105025 w 3819525"/>
              <a:gd name="csY121" fmla="*/ 2647950 h 2849563"/>
              <a:gd name="csX122" fmla="*/ 2143125 w 3819525"/>
              <a:gd name="csY122" fmla="*/ 2709863 h 2849563"/>
              <a:gd name="csX123" fmla="*/ 2259013 w 3819525"/>
              <a:gd name="csY123" fmla="*/ 2849563 h 2849563"/>
              <a:gd name="csX124" fmla="*/ 2565400 w 3819525"/>
              <a:gd name="csY124" fmla="*/ 2816224 h 2849563"/>
              <a:gd name="csX125" fmla="*/ 2649538 w 3819525"/>
              <a:gd name="csY125" fmla="*/ 2703512 h 2849563"/>
              <a:gd name="csX126" fmla="*/ 2417763 w 3819525"/>
              <a:gd name="csY126" fmla="*/ 2525713 h 2849563"/>
              <a:gd name="csX127" fmla="*/ 2579687 w 3819525"/>
              <a:gd name="csY127" fmla="*/ 2359024 h 2849563"/>
              <a:gd name="csX128" fmla="*/ 2857500 w 3819525"/>
              <a:gd name="csY128" fmla="*/ 2552700 h 2849563"/>
              <a:gd name="csX129" fmla="*/ 3186112 w 3819525"/>
              <a:gd name="csY129" fmla="*/ 2743200 h 2849563"/>
              <a:gd name="csX130" fmla="*/ 3214688 w 3819525"/>
              <a:gd name="csY130" fmla="*/ 2647950 h 2849563"/>
              <a:gd name="csX131" fmla="*/ 3338513 w 3819525"/>
              <a:gd name="csY131" fmla="*/ 2524124 h 2849563"/>
              <a:gd name="csX132" fmla="*/ 3643313 w 3819525"/>
              <a:gd name="csY132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155575 w 3819525"/>
              <a:gd name="csY98" fmla="*/ 211772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15900 w 3819525"/>
              <a:gd name="csY98" fmla="*/ 19716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41300 w 3819525"/>
              <a:gd name="csY98" fmla="*/ 21748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0960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333375 w 3819525"/>
              <a:gd name="csY96" fmla="*/ 1744662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330200 w 3819525"/>
              <a:gd name="csY95" fmla="*/ 1600200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390525 w 3819525"/>
              <a:gd name="csY94" fmla="*/ 153034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473075 w 3819525"/>
              <a:gd name="csY93" fmla="*/ 133984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588963 w 3819525"/>
              <a:gd name="csY92" fmla="*/ 1281113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23900 w 3819525"/>
              <a:gd name="csY91" fmla="*/ 1260475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4762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79687 w 3819525"/>
              <a:gd name="csY128" fmla="*/ 235902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17763 w 3819525"/>
              <a:gd name="csY127" fmla="*/ 252571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86112 w 3819525"/>
              <a:gd name="csY130" fmla="*/ 27432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47950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638550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52837 w 3819525"/>
              <a:gd name="csY7" fmla="*/ 178117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79031 w 3819525"/>
              <a:gd name="csY6" fmla="*/ 1869282 h 2849563"/>
              <a:gd name="csX7" fmla="*/ 3624262 w 3819525"/>
              <a:gd name="csY7" fmla="*/ 178752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  <a:gd name="csX0" fmla="*/ 3643313 w 3819525"/>
              <a:gd name="csY0" fmla="*/ 2366963 h 2849563"/>
              <a:gd name="csX1" fmla="*/ 3643313 w 3819525"/>
              <a:gd name="csY1" fmla="*/ 2366963 h 2849563"/>
              <a:gd name="csX2" fmla="*/ 3795713 w 3819525"/>
              <a:gd name="csY2" fmla="*/ 2266950 h 2849563"/>
              <a:gd name="csX3" fmla="*/ 3819525 w 3819525"/>
              <a:gd name="csY3" fmla="*/ 2181225 h 2849563"/>
              <a:gd name="csX4" fmla="*/ 3679032 w 3819525"/>
              <a:gd name="csY4" fmla="*/ 2035969 h 2849563"/>
              <a:gd name="csX5" fmla="*/ 3695700 w 3819525"/>
              <a:gd name="csY5" fmla="*/ 1962150 h 2849563"/>
              <a:gd name="csX6" fmla="*/ 3656806 w 3819525"/>
              <a:gd name="csY6" fmla="*/ 1875632 h 2849563"/>
              <a:gd name="csX7" fmla="*/ 3624262 w 3819525"/>
              <a:gd name="csY7" fmla="*/ 1787525 h 2849563"/>
              <a:gd name="csX8" fmla="*/ 3597275 w 3819525"/>
              <a:gd name="csY8" fmla="*/ 1709738 h 2849563"/>
              <a:gd name="csX9" fmla="*/ 3605213 w 3819525"/>
              <a:gd name="csY9" fmla="*/ 1652588 h 2849563"/>
              <a:gd name="csX10" fmla="*/ 3605213 w 3819525"/>
              <a:gd name="csY10" fmla="*/ 1574007 h 2849563"/>
              <a:gd name="csX11" fmla="*/ 3576638 w 3819525"/>
              <a:gd name="csY11" fmla="*/ 1443038 h 2849563"/>
              <a:gd name="csX12" fmla="*/ 3514725 w 3819525"/>
              <a:gd name="csY12" fmla="*/ 1347788 h 2849563"/>
              <a:gd name="csX13" fmla="*/ 3471863 w 3819525"/>
              <a:gd name="csY13" fmla="*/ 1257300 h 2849563"/>
              <a:gd name="csX14" fmla="*/ 3467100 w 3819525"/>
              <a:gd name="csY14" fmla="*/ 1171575 h 2849563"/>
              <a:gd name="csX15" fmla="*/ 3529013 w 3819525"/>
              <a:gd name="csY15" fmla="*/ 1138238 h 2849563"/>
              <a:gd name="csX16" fmla="*/ 3600450 w 3819525"/>
              <a:gd name="csY16" fmla="*/ 1181100 h 2849563"/>
              <a:gd name="csX17" fmla="*/ 3648075 w 3819525"/>
              <a:gd name="csY17" fmla="*/ 1138238 h 2849563"/>
              <a:gd name="csX18" fmla="*/ 3671888 w 3819525"/>
              <a:gd name="csY18" fmla="*/ 1042988 h 2849563"/>
              <a:gd name="csX19" fmla="*/ 3629025 w 3819525"/>
              <a:gd name="csY19" fmla="*/ 942975 h 2849563"/>
              <a:gd name="csX20" fmla="*/ 3590925 w 3819525"/>
              <a:gd name="csY20" fmla="*/ 881062 h 2849563"/>
              <a:gd name="csX21" fmla="*/ 3548063 w 3819525"/>
              <a:gd name="csY21" fmla="*/ 850106 h 2849563"/>
              <a:gd name="csX22" fmla="*/ 3490913 w 3819525"/>
              <a:gd name="csY22" fmla="*/ 738188 h 2849563"/>
              <a:gd name="csX23" fmla="*/ 3414713 w 3819525"/>
              <a:gd name="csY23" fmla="*/ 666750 h 2849563"/>
              <a:gd name="csX24" fmla="*/ 3262313 w 3819525"/>
              <a:gd name="csY24" fmla="*/ 633413 h 2849563"/>
              <a:gd name="csX25" fmla="*/ 3114675 w 3819525"/>
              <a:gd name="csY25" fmla="*/ 623888 h 2849563"/>
              <a:gd name="csX26" fmla="*/ 3105150 w 3819525"/>
              <a:gd name="csY26" fmla="*/ 552450 h 2849563"/>
              <a:gd name="csX27" fmla="*/ 3057525 w 3819525"/>
              <a:gd name="csY27" fmla="*/ 447675 h 2849563"/>
              <a:gd name="csX28" fmla="*/ 3086100 w 3819525"/>
              <a:gd name="csY28" fmla="*/ 371475 h 2849563"/>
              <a:gd name="csX29" fmla="*/ 3124200 w 3819525"/>
              <a:gd name="csY29" fmla="*/ 300038 h 2849563"/>
              <a:gd name="csX30" fmla="*/ 3119438 w 3819525"/>
              <a:gd name="csY30" fmla="*/ 238125 h 2849563"/>
              <a:gd name="csX31" fmla="*/ 3095625 w 3819525"/>
              <a:gd name="csY31" fmla="*/ 176213 h 2849563"/>
              <a:gd name="csX32" fmla="*/ 3086100 w 3819525"/>
              <a:gd name="csY32" fmla="*/ 133350 h 2849563"/>
              <a:gd name="csX33" fmla="*/ 3024188 w 3819525"/>
              <a:gd name="csY33" fmla="*/ 76200 h 2849563"/>
              <a:gd name="csX34" fmla="*/ 2990850 w 3819525"/>
              <a:gd name="csY34" fmla="*/ 0 h 2849563"/>
              <a:gd name="csX35" fmla="*/ 2895600 w 3819525"/>
              <a:gd name="csY35" fmla="*/ 28575 h 2849563"/>
              <a:gd name="csX36" fmla="*/ 2767013 w 3819525"/>
              <a:gd name="csY36" fmla="*/ 23813 h 2849563"/>
              <a:gd name="csX37" fmla="*/ 2581275 w 3819525"/>
              <a:gd name="csY37" fmla="*/ 33338 h 2849563"/>
              <a:gd name="csX38" fmla="*/ 2459038 w 3819525"/>
              <a:gd name="csY38" fmla="*/ 215900 h 2849563"/>
              <a:gd name="csX39" fmla="*/ 2624138 w 3819525"/>
              <a:gd name="csY39" fmla="*/ 271463 h 2849563"/>
              <a:gd name="csX40" fmla="*/ 2650332 w 3819525"/>
              <a:gd name="csY40" fmla="*/ 335757 h 2849563"/>
              <a:gd name="csX41" fmla="*/ 2563812 w 3819525"/>
              <a:gd name="csY41" fmla="*/ 413544 h 2849563"/>
              <a:gd name="csX42" fmla="*/ 2586038 w 3819525"/>
              <a:gd name="csY42" fmla="*/ 471488 h 2849563"/>
              <a:gd name="csX43" fmla="*/ 2524125 w 3819525"/>
              <a:gd name="csY43" fmla="*/ 490538 h 2849563"/>
              <a:gd name="csX44" fmla="*/ 2457450 w 3819525"/>
              <a:gd name="csY44" fmla="*/ 533400 h 2849563"/>
              <a:gd name="csX45" fmla="*/ 2359025 w 3819525"/>
              <a:gd name="csY45" fmla="*/ 566738 h 2849563"/>
              <a:gd name="csX46" fmla="*/ 2595563 w 3819525"/>
              <a:gd name="csY46" fmla="*/ 722313 h 2849563"/>
              <a:gd name="csX47" fmla="*/ 2466975 w 3819525"/>
              <a:gd name="csY47" fmla="*/ 822325 h 2849563"/>
              <a:gd name="csX48" fmla="*/ 2325688 w 3819525"/>
              <a:gd name="csY48" fmla="*/ 784225 h 2849563"/>
              <a:gd name="csX49" fmla="*/ 2279650 w 3819525"/>
              <a:gd name="csY49" fmla="*/ 1039813 h 2849563"/>
              <a:gd name="csX50" fmla="*/ 2162176 w 3819525"/>
              <a:gd name="csY50" fmla="*/ 1065213 h 2849563"/>
              <a:gd name="csX51" fmla="*/ 1922463 w 3819525"/>
              <a:gd name="csY51" fmla="*/ 1004888 h 2849563"/>
              <a:gd name="csX52" fmla="*/ 1902618 w 3819525"/>
              <a:gd name="csY52" fmla="*/ 1081089 h 2849563"/>
              <a:gd name="csX53" fmla="*/ 2028825 w 3819525"/>
              <a:gd name="csY53" fmla="*/ 1133474 h 2849563"/>
              <a:gd name="csX54" fmla="*/ 2035969 w 3819525"/>
              <a:gd name="csY54" fmla="*/ 1240631 h 2849563"/>
              <a:gd name="csX55" fmla="*/ 2140744 w 3819525"/>
              <a:gd name="csY55" fmla="*/ 1414462 h 2849563"/>
              <a:gd name="csX56" fmla="*/ 2362200 w 3819525"/>
              <a:gd name="csY56" fmla="*/ 1393032 h 2849563"/>
              <a:gd name="csX57" fmla="*/ 2402679 w 3819525"/>
              <a:gd name="csY57" fmla="*/ 1473994 h 2849563"/>
              <a:gd name="csX58" fmla="*/ 2321718 w 3819525"/>
              <a:gd name="csY58" fmla="*/ 1531144 h 2849563"/>
              <a:gd name="csX59" fmla="*/ 2176463 w 3819525"/>
              <a:gd name="csY59" fmla="*/ 1512094 h 2849563"/>
              <a:gd name="csX60" fmla="*/ 2138363 w 3819525"/>
              <a:gd name="csY60" fmla="*/ 1581150 h 2849563"/>
              <a:gd name="csX61" fmla="*/ 2066925 w 3819525"/>
              <a:gd name="csY61" fmla="*/ 1569243 h 2849563"/>
              <a:gd name="csX62" fmla="*/ 1988344 w 3819525"/>
              <a:gd name="csY62" fmla="*/ 1476375 h 2849563"/>
              <a:gd name="csX63" fmla="*/ 1526382 w 3819525"/>
              <a:gd name="csY63" fmla="*/ 1685926 h 2849563"/>
              <a:gd name="csX64" fmla="*/ 1443038 w 3819525"/>
              <a:gd name="csY64" fmla="*/ 1654969 h 2849563"/>
              <a:gd name="csX65" fmla="*/ 1359693 w 3819525"/>
              <a:gd name="csY65" fmla="*/ 1688307 h 2849563"/>
              <a:gd name="csX66" fmla="*/ 1464468 w 3819525"/>
              <a:gd name="csY66" fmla="*/ 1952624 h 2849563"/>
              <a:gd name="csX67" fmla="*/ 1238250 w 3819525"/>
              <a:gd name="csY67" fmla="*/ 2193131 h 2849563"/>
              <a:gd name="csX68" fmla="*/ 1083469 w 3819525"/>
              <a:gd name="csY68" fmla="*/ 1993106 h 2849563"/>
              <a:gd name="csX69" fmla="*/ 992982 w 3819525"/>
              <a:gd name="csY69" fmla="*/ 2085976 h 2849563"/>
              <a:gd name="csX70" fmla="*/ 966787 w 3819525"/>
              <a:gd name="csY70" fmla="*/ 2057400 h 2849563"/>
              <a:gd name="csX71" fmla="*/ 1026319 w 3819525"/>
              <a:gd name="csY71" fmla="*/ 1957387 h 2849563"/>
              <a:gd name="csX72" fmla="*/ 1097756 w 3819525"/>
              <a:gd name="csY72" fmla="*/ 1893094 h 2849563"/>
              <a:gd name="csX73" fmla="*/ 1097757 w 3819525"/>
              <a:gd name="csY73" fmla="*/ 1814512 h 2849563"/>
              <a:gd name="csX74" fmla="*/ 1023939 w 3819525"/>
              <a:gd name="csY74" fmla="*/ 1752600 h 2849563"/>
              <a:gd name="csX75" fmla="*/ 1054893 w 3819525"/>
              <a:gd name="csY75" fmla="*/ 1690687 h 2849563"/>
              <a:gd name="csX76" fmla="*/ 919163 w 3819525"/>
              <a:gd name="csY76" fmla="*/ 1628775 h 2849563"/>
              <a:gd name="csX77" fmla="*/ 1014413 w 3819525"/>
              <a:gd name="csY77" fmla="*/ 1593056 h 2849563"/>
              <a:gd name="csX78" fmla="*/ 1152525 w 3819525"/>
              <a:gd name="csY78" fmla="*/ 1621631 h 2849563"/>
              <a:gd name="csX79" fmla="*/ 1352550 w 3819525"/>
              <a:gd name="csY79" fmla="*/ 1452563 h 2849563"/>
              <a:gd name="csX80" fmla="*/ 1354137 w 3819525"/>
              <a:gd name="csY80" fmla="*/ 1353344 h 2849563"/>
              <a:gd name="csX81" fmla="*/ 1440657 w 3819525"/>
              <a:gd name="csY81" fmla="*/ 1364457 h 2849563"/>
              <a:gd name="csX82" fmla="*/ 1657350 w 3819525"/>
              <a:gd name="csY82" fmla="*/ 1133475 h 2849563"/>
              <a:gd name="csX83" fmla="*/ 1762125 w 3819525"/>
              <a:gd name="csY83" fmla="*/ 1114426 h 2849563"/>
              <a:gd name="csX84" fmla="*/ 1738313 w 3819525"/>
              <a:gd name="csY84" fmla="*/ 1007269 h 2849563"/>
              <a:gd name="csX85" fmla="*/ 1540669 w 3819525"/>
              <a:gd name="csY85" fmla="*/ 1012032 h 2849563"/>
              <a:gd name="csX86" fmla="*/ 1466849 w 3819525"/>
              <a:gd name="csY86" fmla="*/ 1114425 h 2849563"/>
              <a:gd name="csX87" fmla="*/ 1182688 w 3819525"/>
              <a:gd name="csY87" fmla="*/ 1216025 h 2849563"/>
              <a:gd name="csX88" fmla="*/ 1065212 w 3819525"/>
              <a:gd name="csY88" fmla="*/ 1139825 h 2849563"/>
              <a:gd name="csX89" fmla="*/ 1007268 w 3819525"/>
              <a:gd name="csY89" fmla="*/ 1276349 h 2849563"/>
              <a:gd name="csX90" fmla="*/ 847725 w 3819525"/>
              <a:gd name="csY90" fmla="*/ 1328738 h 2849563"/>
              <a:gd name="csX91" fmla="*/ 793750 w 3819525"/>
              <a:gd name="csY91" fmla="*/ 1352550 h 2849563"/>
              <a:gd name="csX92" fmla="*/ 715963 w 3819525"/>
              <a:gd name="csY92" fmla="*/ 1385888 h 2849563"/>
              <a:gd name="csX93" fmla="*/ 628650 w 3819525"/>
              <a:gd name="csY93" fmla="*/ 1460499 h 2849563"/>
              <a:gd name="csX94" fmla="*/ 606425 w 3819525"/>
              <a:gd name="csY94" fmla="*/ 1523999 h 2849563"/>
              <a:gd name="csX95" fmla="*/ 549275 w 3819525"/>
              <a:gd name="csY95" fmla="*/ 1666875 h 2849563"/>
              <a:gd name="csX96" fmla="*/ 374650 w 3819525"/>
              <a:gd name="csY96" fmla="*/ 1804987 h 2849563"/>
              <a:gd name="csX97" fmla="*/ 150813 w 3819525"/>
              <a:gd name="csY97" fmla="*/ 2133600 h 2849563"/>
              <a:gd name="csX98" fmla="*/ 209550 w 3819525"/>
              <a:gd name="csY98" fmla="*/ 2136775 h 2849563"/>
              <a:gd name="csX99" fmla="*/ 522288 w 3819525"/>
              <a:gd name="csY99" fmla="*/ 1955800 h 2849563"/>
              <a:gd name="csX100" fmla="*/ 666750 w 3819525"/>
              <a:gd name="csY100" fmla="*/ 2136775 h 2849563"/>
              <a:gd name="csX101" fmla="*/ 595313 w 3819525"/>
              <a:gd name="csY101" fmla="*/ 2339975 h 2849563"/>
              <a:gd name="csX102" fmla="*/ 120650 w 3819525"/>
              <a:gd name="csY102" fmla="*/ 2379663 h 2849563"/>
              <a:gd name="csX103" fmla="*/ 0 w 3819525"/>
              <a:gd name="csY103" fmla="*/ 2476500 h 2849563"/>
              <a:gd name="csX104" fmla="*/ 0 w 3819525"/>
              <a:gd name="csY104" fmla="*/ 2619375 h 2849563"/>
              <a:gd name="csX105" fmla="*/ 47625 w 3819525"/>
              <a:gd name="csY105" fmla="*/ 2676525 h 2849563"/>
              <a:gd name="csX106" fmla="*/ 119063 w 3819525"/>
              <a:gd name="csY106" fmla="*/ 2595563 h 2849563"/>
              <a:gd name="csX107" fmla="*/ 214313 w 3819525"/>
              <a:gd name="csY107" fmla="*/ 2552700 h 2849563"/>
              <a:gd name="csX108" fmla="*/ 361950 w 3819525"/>
              <a:gd name="csY108" fmla="*/ 2543176 h 2849563"/>
              <a:gd name="csX109" fmla="*/ 481013 w 3819525"/>
              <a:gd name="csY109" fmla="*/ 2462213 h 2849563"/>
              <a:gd name="csX110" fmla="*/ 623887 w 3819525"/>
              <a:gd name="csY110" fmla="*/ 2443163 h 2849563"/>
              <a:gd name="csX111" fmla="*/ 704850 w 3819525"/>
              <a:gd name="csY111" fmla="*/ 2457450 h 2849563"/>
              <a:gd name="csX112" fmla="*/ 876300 w 3819525"/>
              <a:gd name="csY112" fmla="*/ 2495550 h 2849563"/>
              <a:gd name="csX113" fmla="*/ 998538 w 3819525"/>
              <a:gd name="csY113" fmla="*/ 2355850 h 2849563"/>
              <a:gd name="csX114" fmla="*/ 1195387 w 3819525"/>
              <a:gd name="csY114" fmla="*/ 2330450 h 2849563"/>
              <a:gd name="csX115" fmla="*/ 1343025 w 3819525"/>
              <a:gd name="csY115" fmla="*/ 2501900 h 2849563"/>
              <a:gd name="csX116" fmla="*/ 1450976 w 3819525"/>
              <a:gd name="csY116" fmla="*/ 2635250 h 2849563"/>
              <a:gd name="csX117" fmla="*/ 1695451 w 3819525"/>
              <a:gd name="csY117" fmla="*/ 2727326 h 2849563"/>
              <a:gd name="csX118" fmla="*/ 1906588 w 3819525"/>
              <a:gd name="csY118" fmla="*/ 2679700 h 2849563"/>
              <a:gd name="csX119" fmla="*/ 1955800 w 3819525"/>
              <a:gd name="csY119" fmla="*/ 2451100 h 2849563"/>
              <a:gd name="csX120" fmla="*/ 2097088 w 3819525"/>
              <a:gd name="csY120" fmla="*/ 2454275 h 2849563"/>
              <a:gd name="csX121" fmla="*/ 2128838 w 3819525"/>
              <a:gd name="csY121" fmla="*/ 2566988 h 2849563"/>
              <a:gd name="csX122" fmla="*/ 2105025 w 3819525"/>
              <a:gd name="csY122" fmla="*/ 2647950 h 2849563"/>
              <a:gd name="csX123" fmla="*/ 2143125 w 3819525"/>
              <a:gd name="csY123" fmla="*/ 2709863 h 2849563"/>
              <a:gd name="csX124" fmla="*/ 2259013 w 3819525"/>
              <a:gd name="csY124" fmla="*/ 2849563 h 2849563"/>
              <a:gd name="csX125" fmla="*/ 2565400 w 3819525"/>
              <a:gd name="csY125" fmla="*/ 2816224 h 2849563"/>
              <a:gd name="csX126" fmla="*/ 2649538 w 3819525"/>
              <a:gd name="csY126" fmla="*/ 2703512 h 2849563"/>
              <a:gd name="csX127" fmla="*/ 2449513 w 3819525"/>
              <a:gd name="csY127" fmla="*/ 2532063 h 2849563"/>
              <a:gd name="csX128" fmla="*/ 2595562 w 3819525"/>
              <a:gd name="csY128" fmla="*/ 2416174 h 2849563"/>
              <a:gd name="csX129" fmla="*/ 2857500 w 3819525"/>
              <a:gd name="csY129" fmla="*/ 2552700 h 2849563"/>
              <a:gd name="csX130" fmla="*/ 3154362 w 3819525"/>
              <a:gd name="csY130" fmla="*/ 2717800 h 2849563"/>
              <a:gd name="csX131" fmla="*/ 3214688 w 3819525"/>
              <a:gd name="csY131" fmla="*/ 2606675 h 2849563"/>
              <a:gd name="csX132" fmla="*/ 3338513 w 3819525"/>
              <a:gd name="csY132" fmla="*/ 2524124 h 2849563"/>
              <a:gd name="csX133" fmla="*/ 3643313 w 3819525"/>
              <a:gd name="csY133" fmla="*/ 2366963 h 2849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</a:cxnLst>
            <a:rect l="l" t="t" r="r" b="b"/>
            <a:pathLst>
              <a:path w="3819525" h="2849563">
                <a:moveTo>
                  <a:pt x="3643313" y="2366963"/>
                </a:moveTo>
                <a:lnTo>
                  <a:pt x="3643313" y="2366963"/>
                </a:lnTo>
                <a:lnTo>
                  <a:pt x="3795713" y="2266950"/>
                </a:lnTo>
                <a:lnTo>
                  <a:pt x="3819525" y="2181225"/>
                </a:lnTo>
                <a:lnTo>
                  <a:pt x="3679032" y="2035969"/>
                </a:lnTo>
                <a:lnTo>
                  <a:pt x="3695700" y="1962150"/>
                </a:lnTo>
                <a:lnTo>
                  <a:pt x="3656806" y="1875632"/>
                </a:lnTo>
                <a:lnTo>
                  <a:pt x="3624262" y="1787525"/>
                </a:lnTo>
                <a:lnTo>
                  <a:pt x="3597275" y="1709738"/>
                </a:lnTo>
                <a:lnTo>
                  <a:pt x="3605213" y="1652588"/>
                </a:lnTo>
                <a:lnTo>
                  <a:pt x="3605213" y="1574007"/>
                </a:lnTo>
                <a:lnTo>
                  <a:pt x="3576638" y="1443038"/>
                </a:lnTo>
                <a:lnTo>
                  <a:pt x="3514725" y="1347788"/>
                </a:lnTo>
                <a:lnTo>
                  <a:pt x="3471863" y="1257300"/>
                </a:lnTo>
                <a:lnTo>
                  <a:pt x="3467100" y="1171575"/>
                </a:lnTo>
                <a:lnTo>
                  <a:pt x="3529013" y="1138238"/>
                </a:lnTo>
                <a:lnTo>
                  <a:pt x="3600450" y="1181100"/>
                </a:lnTo>
                <a:lnTo>
                  <a:pt x="3648075" y="1138238"/>
                </a:lnTo>
                <a:lnTo>
                  <a:pt x="3671888" y="1042988"/>
                </a:lnTo>
                <a:lnTo>
                  <a:pt x="3629025" y="942975"/>
                </a:lnTo>
                <a:lnTo>
                  <a:pt x="3590925" y="881062"/>
                </a:lnTo>
                <a:lnTo>
                  <a:pt x="3548063" y="850106"/>
                </a:lnTo>
                <a:lnTo>
                  <a:pt x="3490913" y="738188"/>
                </a:lnTo>
                <a:lnTo>
                  <a:pt x="3414713" y="666750"/>
                </a:lnTo>
                <a:lnTo>
                  <a:pt x="3262313" y="633413"/>
                </a:lnTo>
                <a:lnTo>
                  <a:pt x="3114675" y="623888"/>
                </a:lnTo>
                <a:lnTo>
                  <a:pt x="3105150" y="552450"/>
                </a:lnTo>
                <a:lnTo>
                  <a:pt x="3057525" y="447675"/>
                </a:lnTo>
                <a:lnTo>
                  <a:pt x="3086100" y="371475"/>
                </a:lnTo>
                <a:lnTo>
                  <a:pt x="3124200" y="300038"/>
                </a:lnTo>
                <a:lnTo>
                  <a:pt x="3119438" y="238125"/>
                </a:lnTo>
                <a:lnTo>
                  <a:pt x="3095625" y="176213"/>
                </a:lnTo>
                <a:lnTo>
                  <a:pt x="3086100" y="133350"/>
                </a:lnTo>
                <a:lnTo>
                  <a:pt x="3024188" y="76200"/>
                </a:lnTo>
                <a:lnTo>
                  <a:pt x="2990850" y="0"/>
                </a:lnTo>
                <a:lnTo>
                  <a:pt x="2895600" y="28575"/>
                </a:lnTo>
                <a:lnTo>
                  <a:pt x="2767013" y="23813"/>
                </a:lnTo>
                <a:lnTo>
                  <a:pt x="2581275" y="33338"/>
                </a:lnTo>
                <a:lnTo>
                  <a:pt x="2459038" y="215900"/>
                </a:lnTo>
                <a:lnTo>
                  <a:pt x="2624138" y="271463"/>
                </a:lnTo>
                <a:lnTo>
                  <a:pt x="2650332" y="335757"/>
                </a:lnTo>
                <a:lnTo>
                  <a:pt x="2563812" y="413544"/>
                </a:lnTo>
                <a:lnTo>
                  <a:pt x="2586038" y="471488"/>
                </a:lnTo>
                <a:lnTo>
                  <a:pt x="2524125" y="490538"/>
                </a:lnTo>
                <a:lnTo>
                  <a:pt x="2457450" y="533400"/>
                </a:lnTo>
                <a:lnTo>
                  <a:pt x="2359025" y="566738"/>
                </a:lnTo>
                <a:lnTo>
                  <a:pt x="2595563" y="722313"/>
                </a:lnTo>
                <a:lnTo>
                  <a:pt x="2466975" y="822325"/>
                </a:lnTo>
                <a:lnTo>
                  <a:pt x="2325688" y="784225"/>
                </a:lnTo>
                <a:lnTo>
                  <a:pt x="2279650" y="1039813"/>
                </a:lnTo>
                <a:lnTo>
                  <a:pt x="2162176" y="1065213"/>
                </a:lnTo>
                <a:cubicBezTo>
                  <a:pt x="1947334" y="1003830"/>
                  <a:pt x="2103967" y="1028171"/>
                  <a:pt x="1922463" y="1004888"/>
                </a:cubicBezTo>
                <a:lnTo>
                  <a:pt x="1902618" y="1081089"/>
                </a:lnTo>
                <a:cubicBezTo>
                  <a:pt x="1902618" y="1080295"/>
                  <a:pt x="2028825" y="1134268"/>
                  <a:pt x="2028825" y="1133474"/>
                </a:cubicBezTo>
                <a:lnTo>
                  <a:pt x="2035969" y="1240631"/>
                </a:lnTo>
                <a:lnTo>
                  <a:pt x="2140744" y="1414462"/>
                </a:lnTo>
                <a:lnTo>
                  <a:pt x="2362200" y="1393032"/>
                </a:lnTo>
                <a:lnTo>
                  <a:pt x="2402679" y="1473994"/>
                </a:lnTo>
                <a:lnTo>
                  <a:pt x="2321718" y="1531144"/>
                </a:lnTo>
                <a:cubicBezTo>
                  <a:pt x="2321718" y="1530350"/>
                  <a:pt x="2176463" y="1512888"/>
                  <a:pt x="2176463" y="1512094"/>
                </a:cubicBezTo>
                <a:lnTo>
                  <a:pt x="2138363" y="1581150"/>
                </a:lnTo>
                <a:lnTo>
                  <a:pt x="2066925" y="1569243"/>
                </a:lnTo>
                <a:lnTo>
                  <a:pt x="1988344" y="1476375"/>
                </a:lnTo>
                <a:lnTo>
                  <a:pt x="1526382" y="1685926"/>
                </a:lnTo>
                <a:lnTo>
                  <a:pt x="1443038" y="1654969"/>
                </a:lnTo>
                <a:lnTo>
                  <a:pt x="1359693" y="1688307"/>
                </a:lnTo>
                <a:lnTo>
                  <a:pt x="1464468" y="1952624"/>
                </a:lnTo>
                <a:lnTo>
                  <a:pt x="1238250" y="2193131"/>
                </a:lnTo>
                <a:lnTo>
                  <a:pt x="1083469" y="1993106"/>
                </a:lnTo>
                <a:lnTo>
                  <a:pt x="992982" y="2085976"/>
                </a:lnTo>
                <a:lnTo>
                  <a:pt x="966787" y="2057400"/>
                </a:lnTo>
                <a:lnTo>
                  <a:pt x="1026319" y="1957387"/>
                </a:lnTo>
                <a:lnTo>
                  <a:pt x="1097756" y="1893094"/>
                </a:lnTo>
                <a:cubicBezTo>
                  <a:pt x="1097756" y="1866900"/>
                  <a:pt x="1097757" y="1840706"/>
                  <a:pt x="1097757" y="1814512"/>
                </a:cubicBezTo>
                <a:lnTo>
                  <a:pt x="1023939" y="1752600"/>
                </a:lnTo>
                <a:lnTo>
                  <a:pt x="1054893" y="1690687"/>
                </a:lnTo>
                <a:lnTo>
                  <a:pt x="919163" y="1628775"/>
                </a:lnTo>
                <a:lnTo>
                  <a:pt x="1014413" y="1593056"/>
                </a:lnTo>
                <a:lnTo>
                  <a:pt x="1152525" y="1621631"/>
                </a:lnTo>
                <a:lnTo>
                  <a:pt x="1352550" y="1452563"/>
                </a:lnTo>
                <a:lnTo>
                  <a:pt x="1354137" y="1353344"/>
                </a:lnTo>
                <a:lnTo>
                  <a:pt x="1440657" y="1364457"/>
                </a:lnTo>
                <a:lnTo>
                  <a:pt x="1657350" y="1133475"/>
                </a:lnTo>
                <a:lnTo>
                  <a:pt x="1762125" y="1114426"/>
                </a:lnTo>
                <a:lnTo>
                  <a:pt x="1738313" y="1007269"/>
                </a:lnTo>
                <a:lnTo>
                  <a:pt x="1540669" y="1012032"/>
                </a:lnTo>
                <a:lnTo>
                  <a:pt x="1466849" y="1114425"/>
                </a:lnTo>
                <a:lnTo>
                  <a:pt x="1182688" y="1216025"/>
                </a:lnTo>
                <a:lnTo>
                  <a:pt x="1065212" y="1139825"/>
                </a:lnTo>
                <a:lnTo>
                  <a:pt x="1007268" y="1276349"/>
                </a:lnTo>
                <a:lnTo>
                  <a:pt x="847725" y="1328738"/>
                </a:lnTo>
                <a:lnTo>
                  <a:pt x="793750" y="1352550"/>
                </a:lnTo>
                <a:lnTo>
                  <a:pt x="715963" y="1385888"/>
                </a:lnTo>
                <a:lnTo>
                  <a:pt x="628650" y="1460499"/>
                </a:lnTo>
                <a:lnTo>
                  <a:pt x="606425" y="1523999"/>
                </a:lnTo>
                <a:lnTo>
                  <a:pt x="549275" y="1666875"/>
                </a:lnTo>
                <a:cubicBezTo>
                  <a:pt x="550333" y="1715029"/>
                  <a:pt x="373592" y="1756833"/>
                  <a:pt x="374650" y="1804987"/>
                </a:cubicBezTo>
                <a:lnTo>
                  <a:pt x="150813" y="2133600"/>
                </a:lnTo>
                <a:lnTo>
                  <a:pt x="209550" y="2136775"/>
                </a:lnTo>
                <a:lnTo>
                  <a:pt x="522288" y="1955800"/>
                </a:lnTo>
                <a:cubicBezTo>
                  <a:pt x="539750" y="2054225"/>
                  <a:pt x="649288" y="2038350"/>
                  <a:pt x="666750" y="2136775"/>
                </a:cubicBezTo>
                <a:lnTo>
                  <a:pt x="595313" y="2339975"/>
                </a:lnTo>
                <a:lnTo>
                  <a:pt x="120650" y="2379663"/>
                </a:lnTo>
                <a:lnTo>
                  <a:pt x="0" y="2476500"/>
                </a:lnTo>
                <a:lnTo>
                  <a:pt x="0" y="2619375"/>
                </a:lnTo>
                <a:lnTo>
                  <a:pt x="47625" y="2676525"/>
                </a:lnTo>
                <a:lnTo>
                  <a:pt x="119063" y="2595563"/>
                </a:lnTo>
                <a:lnTo>
                  <a:pt x="214313" y="2552700"/>
                </a:lnTo>
                <a:lnTo>
                  <a:pt x="361950" y="2543176"/>
                </a:lnTo>
                <a:lnTo>
                  <a:pt x="481013" y="2462213"/>
                </a:lnTo>
                <a:lnTo>
                  <a:pt x="623887" y="2443163"/>
                </a:lnTo>
                <a:lnTo>
                  <a:pt x="704850" y="2457450"/>
                </a:lnTo>
                <a:lnTo>
                  <a:pt x="876300" y="2495550"/>
                </a:lnTo>
                <a:lnTo>
                  <a:pt x="998538" y="2355850"/>
                </a:lnTo>
                <a:lnTo>
                  <a:pt x="1195387" y="2330450"/>
                </a:lnTo>
                <a:lnTo>
                  <a:pt x="1343025" y="2501900"/>
                </a:lnTo>
                <a:lnTo>
                  <a:pt x="1450976" y="2635250"/>
                </a:lnTo>
                <a:lnTo>
                  <a:pt x="1695451" y="2727326"/>
                </a:lnTo>
                <a:lnTo>
                  <a:pt x="1906588" y="2679700"/>
                </a:lnTo>
                <a:lnTo>
                  <a:pt x="1955800" y="2451100"/>
                </a:lnTo>
                <a:lnTo>
                  <a:pt x="2097088" y="2454275"/>
                </a:lnTo>
                <a:lnTo>
                  <a:pt x="2128838" y="2566988"/>
                </a:lnTo>
                <a:lnTo>
                  <a:pt x="2105025" y="2647950"/>
                </a:lnTo>
                <a:lnTo>
                  <a:pt x="2143125" y="2709863"/>
                </a:lnTo>
                <a:lnTo>
                  <a:pt x="2259013" y="2849563"/>
                </a:lnTo>
                <a:lnTo>
                  <a:pt x="2565400" y="2816224"/>
                </a:lnTo>
                <a:lnTo>
                  <a:pt x="2649538" y="2703512"/>
                </a:lnTo>
                <a:lnTo>
                  <a:pt x="2449513" y="2532063"/>
                </a:lnTo>
                <a:lnTo>
                  <a:pt x="2595562" y="2416174"/>
                </a:lnTo>
                <a:lnTo>
                  <a:pt x="2857500" y="2552700"/>
                </a:lnTo>
                <a:lnTo>
                  <a:pt x="3154362" y="2717800"/>
                </a:lnTo>
                <a:lnTo>
                  <a:pt x="3214688" y="2606675"/>
                </a:lnTo>
                <a:lnTo>
                  <a:pt x="3338513" y="2524124"/>
                </a:lnTo>
                <a:lnTo>
                  <a:pt x="3643313" y="2366963"/>
                </a:lnTo>
                <a:close/>
              </a:path>
            </a:pathLst>
          </a:custGeom>
          <a:solidFill>
            <a:srgbClr val="FF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4A4CB5E-BCAC-FF83-256B-1369450DCCB8}"/>
              </a:ext>
            </a:extLst>
          </p:cNvPr>
          <p:cNvSpPr/>
          <p:nvPr/>
        </p:nvSpPr>
        <p:spPr>
          <a:xfrm>
            <a:off x="5619743" y="3605213"/>
            <a:ext cx="1302551" cy="1469231"/>
          </a:xfrm>
          <a:custGeom>
            <a:avLst/>
            <a:gdLst>
              <a:gd name="csX0" fmla="*/ 1095375 w 1243013"/>
              <a:gd name="csY0" fmla="*/ 0 h 1469231"/>
              <a:gd name="csX1" fmla="*/ 1145382 w 1243013"/>
              <a:gd name="csY1" fmla="*/ 97631 h 1469231"/>
              <a:gd name="csX2" fmla="*/ 1185863 w 1243013"/>
              <a:gd name="csY2" fmla="*/ 166687 h 1469231"/>
              <a:gd name="csX3" fmla="*/ 1243013 w 1243013"/>
              <a:gd name="csY3" fmla="*/ 238125 h 1469231"/>
              <a:gd name="csX4" fmla="*/ 1214438 w 1243013"/>
              <a:gd name="csY4" fmla="*/ 302418 h 1469231"/>
              <a:gd name="csX5" fmla="*/ 1095375 w 1243013"/>
              <a:gd name="csY5" fmla="*/ 347662 h 1469231"/>
              <a:gd name="csX6" fmla="*/ 1038225 w 1243013"/>
              <a:gd name="csY6" fmla="*/ 392906 h 1469231"/>
              <a:gd name="csX7" fmla="*/ 976313 w 1243013"/>
              <a:gd name="csY7" fmla="*/ 409575 h 1469231"/>
              <a:gd name="csX8" fmla="*/ 845344 w 1243013"/>
              <a:gd name="csY8" fmla="*/ 357187 h 1469231"/>
              <a:gd name="csX9" fmla="*/ 776288 w 1243013"/>
              <a:gd name="csY9" fmla="*/ 376237 h 1469231"/>
              <a:gd name="csX10" fmla="*/ 681038 w 1243013"/>
              <a:gd name="csY10" fmla="*/ 376237 h 1469231"/>
              <a:gd name="csX11" fmla="*/ 702469 w 1243013"/>
              <a:gd name="csY11" fmla="*/ 442912 h 1469231"/>
              <a:gd name="csX12" fmla="*/ 716757 w 1243013"/>
              <a:gd name="csY12" fmla="*/ 535781 h 1469231"/>
              <a:gd name="csX13" fmla="*/ 745332 w 1243013"/>
              <a:gd name="csY13" fmla="*/ 576262 h 1469231"/>
              <a:gd name="csX14" fmla="*/ 726282 w 1243013"/>
              <a:gd name="csY14" fmla="*/ 638175 h 1469231"/>
              <a:gd name="csX15" fmla="*/ 657225 w 1243013"/>
              <a:gd name="csY15" fmla="*/ 638175 h 1469231"/>
              <a:gd name="csX16" fmla="*/ 633413 w 1243013"/>
              <a:gd name="csY16" fmla="*/ 673893 h 1469231"/>
              <a:gd name="csX17" fmla="*/ 661988 w 1243013"/>
              <a:gd name="csY17" fmla="*/ 762000 h 1469231"/>
              <a:gd name="csX18" fmla="*/ 650082 w 1243013"/>
              <a:gd name="csY18" fmla="*/ 838200 h 1469231"/>
              <a:gd name="csX19" fmla="*/ 604838 w 1243013"/>
              <a:gd name="csY19" fmla="*/ 826293 h 1469231"/>
              <a:gd name="csX20" fmla="*/ 585788 w 1243013"/>
              <a:gd name="csY20" fmla="*/ 876300 h 1469231"/>
              <a:gd name="csX21" fmla="*/ 826294 w 1243013"/>
              <a:gd name="csY21" fmla="*/ 1133475 h 1469231"/>
              <a:gd name="csX22" fmla="*/ 981075 w 1243013"/>
              <a:gd name="csY22" fmla="*/ 1259681 h 1469231"/>
              <a:gd name="csX23" fmla="*/ 1042988 w 1243013"/>
              <a:gd name="csY23" fmla="*/ 1319212 h 1469231"/>
              <a:gd name="csX24" fmla="*/ 1004888 w 1243013"/>
              <a:gd name="csY24" fmla="*/ 1338262 h 1469231"/>
              <a:gd name="csX25" fmla="*/ 921544 w 1243013"/>
              <a:gd name="csY25" fmla="*/ 1304925 h 1469231"/>
              <a:gd name="csX26" fmla="*/ 914400 w 1243013"/>
              <a:gd name="csY26" fmla="*/ 1333500 h 1469231"/>
              <a:gd name="csX27" fmla="*/ 1016794 w 1243013"/>
              <a:gd name="csY27" fmla="*/ 1421606 h 1469231"/>
              <a:gd name="csX28" fmla="*/ 971550 w 1243013"/>
              <a:gd name="csY28" fmla="*/ 1469231 h 1469231"/>
              <a:gd name="csX29" fmla="*/ 892969 w 1243013"/>
              <a:gd name="csY29" fmla="*/ 1445418 h 1469231"/>
              <a:gd name="csX30" fmla="*/ 826294 w 1243013"/>
              <a:gd name="csY30" fmla="*/ 1395412 h 1469231"/>
              <a:gd name="csX31" fmla="*/ 731044 w 1243013"/>
              <a:gd name="csY31" fmla="*/ 1452562 h 1469231"/>
              <a:gd name="csX32" fmla="*/ 709613 w 1243013"/>
              <a:gd name="csY32" fmla="*/ 1466850 h 1469231"/>
              <a:gd name="csX33" fmla="*/ 466725 w 1243013"/>
              <a:gd name="csY33" fmla="*/ 1278731 h 1469231"/>
              <a:gd name="csX34" fmla="*/ 409575 w 1243013"/>
              <a:gd name="csY34" fmla="*/ 1228725 h 1469231"/>
              <a:gd name="csX35" fmla="*/ 340519 w 1243013"/>
              <a:gd name="csY35" fmla="*/ 1209675 h 1469231"/>
              <a:gd name="csX36" fmla="*/ 273844 w 1243013"/>
              <a:gd name="csY36" fmla="*/ 1202531 h 1469231"/>
              <a:gd name="csX37" fmla="*/ 297657 w 1243013"/>
              <a:gd name="csY37" fmla="*/ 1114425 h 1469231"/>
              <a:gd name="csX38" fmla="*/ 314325 w 1243013"/>
              <a:gd name="csY38" fmla="*/ 1073943 h 1469231"/>
              <a:gd name="csX39" fmla="*/ 252413 w 1243013"/>
              <a:gd name="csY39" fmla="*/ 1000125 h 1469231"/>
              <a:gd name="csX40" fmla="*/ 157163 w 1243013"/>
              <a:gd name="csY40" fmla="*/ 904875 h 1469231"/>
              <a:gd name="csX41" fmla="*/ 80963 w 1243013"/>
              <a:gd name="csY41" fmla="*/ 812006 h 1469231"/>
              <a:gd name="csX42" fmla="*/ 0 w 1243013"/>
              <a:gd name="csY42" fmla="*/ 690562 h 1469231"/>
              <a:gd name="csX43" fmla="*/ 19050 w 1243013"/>
              <a:gd name="csY43" fmla="*/ 602456 h 1469231"/>
              <a:gd name="csX44" fmla="*/ 50007 w 1243013"/>
              <a:gd name="csY44" fmla="*/ 531018 h 1469231"/>
              <a:gd name="csX45" fmla="*/ 4763 w 1243013"/>
              <a:gd name="csY45" fmla="*/ 478631 h 1469231"/>
              <a:gd name="csX46" fmla="*/ 2382 w 1243013"/>
              <a:gd name="csY46" fmla="*/ 388143 h 1469231"/>
              <a:gd name="csX47" fmla="*/ 30957 w 1243013"/>
              <a:gd name="csY47" fmla="*/ 364331 h 1469231"/>
              <a:gd name="csX48" fmla="*/ 85725 w 1243013"/>
              <a:gd name="csY48" fmla="*/ 381000 h 1469231"/>
              <a:gd name="csX49" fmla="*/ 171450 w 1243013"/>
              <a:gd name="csY49" fmla="*/ 402431 h 1469231"/>
              <a:gd name="csX50" fmla="*/ 207169 w 1243013"/>
              <a:gd name="csY50" fmla="*/ 392906 h 1469231"/>
              <a:gd name="csX51" fmla="*/ 188119 w 1243013"/>
              <a:gd name="csY51" fmla="*/ 335756 h 1469231"/>
              <a:gd name="csX52" fmla="*/ 178594 w 1243013"/>
              <a:gd name="csY52" fmla="*/ 276225 h 1469231"/>
              <a:gd name="csX53" fmla="*/ 250032 w 1243013"/>
              <a:gd name="csY53" fmla="*/ 269081 h 1469231"/>
              <a:gd name="csX54" fmla="*/ 300038 w 1243013"/>
              <a:gd name="csY54" fmla="*/ 335756 h 1469231"/>
              <a:gd name="csX55" fmla="*/ 395288 w 1243013"/>
              <a:gd name="csY55" fmla="*/ 352425 h 1469231"/>
              <a:gd name="csX56" fmla="*/ 514350 w 1243013"/>
              <a:gd name="csY56" fmla="*/ 400050 h 1469231"/>
              <a:gd name="csX57" fmla="*/ 566738 w 1243013"/>
              <a:gd name="csY57" fmla="*/ 366712 h 1469231"/>
              <a:gd name="csX58" fmla="*/ 631032 w 1243013"/>
              <a:gd name="csY58" fmla="*/ 283368 h 1469231"/>
              <a:gd name="csX59" fmla="*/ 661988 w 1243013"/>
              <a:gd name="csY59" fmla="*/ 264318 h 1469231"/>
              <a:gd name="csX60" fmla="*/ 726282 w 1243013"/>
              <a:gd name="csY60" fmla="*/ 250031 h 1469231"/>
              <a:gd name="csX61" fmla="*/ 776288 w 1243013"/>
              <a:gd name="csY61" fmla="*/ 204787 h 1469231"/>
              <a:gd name="csX62" fmla="*/ 814388 w 1243013"/>
              <a:gd name="csY62" fmla="*/ 154781 h 1469231"/>
              <a:gd name="csX63" fmla="*/ 833438 w 1243013"/>
              <a:gd name="csY63" fmla="*/ 119062 h 1469231"/>
              <a:gd name="csX64" fmla="*/ 928688 w 1243013"/>
              <a:gd name="csY64" fmla="*/ 88106 h 1469231"/>
              <a:gd name="csX65" fmla="*/ 1002507 w 1243013"/>
              <a:gd name="csY65" fmla="*/ 116681 h 1469231"/>
              <a:gd name="csX66" fmla="*/ 1064419 w 1243013"/>
              <a:gd name="csY66" fmla="*/ 138112 h 1469231"/>
              <a:gd name="csX67" fmla="*/ 1057275 w 1243013"/>
              <a:gd name="csY67" fmla="*/ 69056 h 1469231"/>
              <a:gd name="csX68" fmla="*/ 1035844 w 1243013"/>
              <a:gd name="csY68" fmla="*/ 9525 h 1469231"/>
              <a:gd name="csX69" fmla="*/ 1095375 w 1243013"/>
              <a:gd name="csY69" fmla="*/ 0 h 1469231"/>
              <a:gd name="csX0" fmla="*/ 1095375 w 1243013"/>
              <a:gd name="csY0" fmla="*/ 0 h 1469231"/>
              <a:gd name="csX1" fmla="*/ 1145382 w 1243013"/>
              <a:gd name="csY1" fmla="*/ 97631 h 1469231"/>
              <a:gd name="csX2" fmla="*/ 1185863 w 1243013"/>
              <a:gd name="csY2" fmla="*/ 166687 h 1469231"/>
              <a:gd name="csX3" fmla="*/ 1243013 w 1243013"/>
              <a:gd name="csY3" fmla="*/ 238125 h 1469231"/>
              <a:gd name="csX4" fmla="*/ 1214438 w 1243013"/>
              <a:gd name="csY4" fmla="*/ 302418 h 1469231"/>
              <a:gd name="csX5" fmla="*/ 1095375 w 1243013"/>
              <a:gd name="csY5" fmla="*/ 347662 h 1469231"/>
              <a:gd name="csX6" fmla="*/ 1038225 w 1243013"/>
              <a:gd name="csY6" fmla="*/ 392906 h 1469231"/>
              <a:gd name="csX7" fmla="*/ 976313 w 1243013"/>
              <a:gd name="csY7" fmla="*/ 409575 h 1469231"/>
              <a:gd name="csX8" fmla="*/ 845344 w 1243013"/>
              <a:gd name="csY8" fmla="*/ 357187 h 1469231"/>
              <a:gd name="csX9" fmla="*/ 776288 w 1243013"/>
              <a:gd name="csY9" fmla="*/ 376237 h 1469231"/>
              <a:gd name="csX10" fmla="*/ 681038 w 1243013"/>
              <a:gd name="csY10" fmla="*/ 376237 h 1469231"/>
              <a:gd name="csX11" fmla="*/ 702469 w 1243013"/>
              <a:gd name="csY11" fmla="*/ 442912 h 1469231"/>
              <a:gd name="csX12" fmla="*/ 716757 w 1243013"/>
              <a:gd name="csY12" fmla="*/ 535781 h 1469231"/>
              <a:gd name="csX13" fmla="*/ 745332 w 1243013"/>
              <a:gd name="csY13" fmla="*/ 576262 h 1469231"/>
              <a:gd name="csX14" fmla="*/ 726282 w 1243013"/>
              <a:gd name="csY14" fmla="*/ 638175 h 1469231"/>
              <a:gd name="csX15" fmla="*/ 657225 w 1243013"/>
              <a:gd name="csY15" fmla="*/ 638175 h 1469231"/>
              <a:gd name="csX16" fmla="*/ 633413 w 1243013"/>
              <a:gd name="csY16" fmla="*/ 673893 h 1469231"/>
              <a:gd name="csX17" fmla="*/ 661988 w 1243013"/>
              <a:gd name="csY17" fmla="*/ 762000 h 1469231"/>
              <a:gd name="csX18" fmla="*/ 650082 w 1243013"/>
              <a:gd name="csY18" fmla="*/ 838200 h 1469231"/>
              <a:gd name="csX19" fmla="*/ 604838 w 1243013"/>
              <a:gd name="csY19" fmla="*/ 826293 h 1469231"/>
              <a:gd name="csX20" fmla="*/ 585788 w 1243013"/>
              <a:gd name="csY20" fmla="*/ 876300 h 1469231"/>
              <a:gd name="csX21" fmla="*/ 754857 w 1243013"/>
              <a:gd name="csY21" fmla="*/ 1040606 h 1469231"/>
              <a:gd name="csX22" fmla="*/ 826294 w 1243013"/>
              <a:gd name="csY22" fmla="*/ 1133475 h 1469231"/>
              <a:gd name="csX23" fmla="*/ 981075 w 1243013"/>
              <a:gd name="csY23" fmla="*/ 1259681 h 1469231"/>
              <a:gd name="csX24" fmla="*/ 1042988 w 1243013"/>
              <a:gd name="csY24" fmla="*/ 1319212 h 1469231"/>
              <a:gd name="csX25" fmla="*/ 1004888 w 1243013"/>
              <a:gd name="csY25" fmla="*/ 1338262 h 1469231"/>
              <a:gd name="csX26" fmla="*/ 921544 w 1243013"/>
              <a:gd name="csY26" fmla="*/ 1304925 h 1469231"/>
              <a:gd name="csX27" fmla="*/ 914400 w 1243013"/>
              <a:gd name="csY27" fmla="*/ 1333500 h 1469231"/>
              <a:gd name="csX28" fmla="*/ 1016794 w 1243013"/>
              <a:gd name="csY28" fmla="*/ 1421606 h 1469231"/>
              <a:gd name="csX29" fmla="*/ 971550 w 1243013"/>
              <a:gd name="csY29" fmla="*/ 1469231 h 1469231"/>
              <a:gd name="csX30" fmla="*/ 892969 w 1243013"/>
              <a:gd name="csY30" fmla="*/ 1445418 h 1469231"/>
              <a:gd name="csX31" fmla="*/ 826294 w 1243013"/>
              <a:gd name="csY31" fmla="*/ 1395412 h 1469231"/>
              <a:gd name="csX32" fmla="*/ 731044 w 1243013"/>
              <a:gd name="csY32" fmla="*/ 1452562 h 1469231"/>
              <a:gd name="csX33" fmla="*/ 709613 w 1243013"/>
              <a:gd name="csY33" fmla="*/ 1466850 h 1469231"/>
              <a:gd name="csX34" fmla="*/ 466725 w 1243013"/>
              <a:gd name="csY34" fmla="*/ 1278731 h 1469231"/>
              <a:gd name="csX35" fmla="*/ 409575 w 1243013"/>
              <a:gd name="csY35" fmla="*/ 1228725 h 1469231"/>
              <a:gd name="csX36" fmla="*/ 340519 w 1243013"/>
              <a:gd name="csY36" fmla="*/ 1209675 h 1469231"/>
              <a:gd name="csX37" fmla="*/ 273844 w 1243013"/>
              <a:gd name="csY37" fmla="*/ 1202531 h 1469231"/>
              <a:gd name="csX38" fmla="*/ 297657 w 1243013"/>
              <a:gd name="csY38" fmla="*/ 1114425 h 1469231"/>
              <a:gd name="csX39" fmla="*/ 314325 w 1243013"/>
              <a:gd name="csY39" fmla="*/ 1073943 h 1469231"/>
              <a:gd name="csX40" fmla="*/ 252413 w 1243013"/>
              <a:gd name="csY40" fmla="*/ 1000125 h 1469231"/>
              <a:gd name="csX41" fmla="*/ 157163 w 1243013"/>
              <a:gd name="csY41" fmla="*/ 904875 h 1469231"/>
              <a:gd name="csX42" fmla="*/ 80963 w 1243013"/>
              <a:gd name="csY42" fmla="*/ 812006 h 1469231"/>
              <a:gd name="csX43" fmla="*/ 0 w 1243013"/>
              <a:gd name="csY43" fmla="*/ 690562 h 1469231"/>
              <a:gd name="csX44" fmla="*/ 19050 w 1243013"/>
              <a:gd name="csY44" fmla="*/ 602456 h 1469231"/>
              <a:gd name="csX45" fmla="*/ 50007 w 1243013"/>
              <a:gd name="csY45" fmla="*/ 531018 h 1469231"/>
              <a:gd name="csX46" fmla="*/ 4763 w 1243013"/>
              <a:gd name="csY46" fmla="*/ 478631 h 1469231"/>
              <a:gd name="csX47" fmla="*/ 2382 w 1243013"/>
              <a:gd name="csY47" fmla="*/ 388143 h 1469231"/>
              <a:gd name="csX48" fmla="*/ 30957 w 1243013"/>
              <a:gd name="csY48" fmla="*/ 364331 h 1469231"/>
              <a:gd name="csX49" fmla="*/ 85725 w 1243013"/>
              <a:gd name="csY49" fmla="*/ 381000 h 1469231"/>
              <a:gd name="csX50" fmla="*/ 171450 w 1243013"/>
              <a:gd name="csY50" fmla="*/ 402431 h 1469231"/>
              <a:gd name="csX51" fmla="*/ 207169 w 1243013"/>
              <a:gd name="csY51" fmla="*/ 392906 h 1469231"/>
              <a:gd name="csX52" fmla="*/ 188119 w 1243013"/>
              <a:gd name="csY52" fmla="*/ 335756 h 1469231"/>
              <a:gd name="csX53" fmla="*/ 178594 w 1243013"/>
              <a:gd name="csY53" fmla="*/ 276225 h 1469231"/>
              <a:gd name="csX54" fmla="*/ 250032 w 1243013"/>
              <a:gd name="csY54" fmla="*/ 269081 h 1469231"/>
              <a:gd name="csX55" fmla="*/ 300038 w 1243013"/>
              <a:gd name="csY55" fmla="*/ 335756 h 1469231"/>
              <a:gd name="csX56" fmla="*/ 395288 w 1243013"/>
              <a:gd name="csY56" fmla="*/ 352425 h 1469231"/>
              <a:gd name="csX57" fmla="*/ 514350 w 1243013"/>
              <a:gd name="csY57" fmla="*/ 400050 h 1469231"/>
              <a:gd name="csX58" fmla="*/ 566738 w 1243013"/>
              <a:gd name="csY58" fmla="*/ 366712 h 1469231"/>
              <a:gd name="csX59" fmla="*/ 631032 w 1243013"/>
              <a:gd name="csY59" fmla="*/ 283368 h 1469231"/>
              <a:gd name="csX60" fmla="*/ 661988 w 1243013"/>
              <a:gd name="csY60" fmla="*/ 264318 h 1469231"/>
              <a:gd name="csX61" fmla="*/ 726282 w 1243013"/>
              <a:gd name="csY61" fmla="*/ 250031 h 1469231"/>
              <a:gd name="csX62" fmla="*/ 776288 w 1243013"/>
              <a:gd name="csY62" fmla="*/ 204787 h 1469231"/>
              <a:gd name="csX63" fmla="*/ 814388 w 1243013"/>
              <a:gd name="csY63" fmla="*/ 154781 h 1469231"/>
              <a:gd name="csX64" fmla="*/ 833438 w 1243013"/>
              <a:gd name="csY64" fmla="*/ 119062 h 1469231"/>
              <a:gd name="csX65" fmla="*/ 928688 w 1243013"/>
              <a:gd name="csY65" fmla="*/ 88106 h 1469231"/>
              <a:gd name="csX66" fmla="*/ 1002507 w 1243013"/>
              <a:gd name="csY66" fmla="*/ 116681 h 1469231"/>
              <a:gd name="csX67" fmla="*/ 1064419 w 1243013"/>
              <a:gd name="csY67" fmla="*/ 138112 h 1469231"/>
              <a:gd name="csX68" fmla="*/ 1057275 w 1243013"/>
              <a:gd name="csY68" fmla="*/ 69056 h 1469231"/>
              <a:gd name="csX69" fmla="*/ 1035844 w 1243013"/>
              <a:gd name="csY69" fmla="*/ 9525 h 1469231"/>
              <a:gd name="csX70" fmla="*/ 1095375 w 1243013"/>
              <a:gd name="csY70" fmla="*/ 0 h 1469231"/>
              <a:gd name="csX0" fmla="*/ 1131093 w 1278731"/>
              <a:gd name="csY0" fmla="*/ 0 h 1469231"/>
              <a:gd name="csX1" fmla="*/ 1181100 w 1278731"/>
              <a:gd name="csY1" fmla="*/ 97631 h 1469231"/>
              <a:gd name="csX2" fmla="*/ 1221581 w 1278731"/>
              <a:gd name="csY2" fmla="*/ 166687 h 1469231"/>
              <a:gd name="csX3" fmla="*/ 1278731 w 1278731"/>
              <a:gd name="csY3" fmla="*/ 238125 h 1469231"/>
              <a:gd name="csX4" fmla="*/ 1250156 w 1278731"/>
              <a:gd name="csY4" fmla="*/ 302418 h 1469231"/>
              <a:gd name="csX5" fmla="*/ 1131093 w 1278731"/>
              <a:gd name="csY5" fmla="*/ 347662 h 1469231"/>
              <a:gd name="csX6" fmla="*/ 1073943 w 1278731"/>
              <a:gd name="csY6" fmla="*/ 392906 h 1469231"/>
              <a:gd name="csX7" fmla="*/ 1012031 w 1278731"/>
              <a:gd name="csY7" fmla="*/ 409575 h 1469231"/>
              <a:gd name="csX8" fmla="*/ 881062 w 1278731"/>
              <a:gd name="csY8" fmla="*/ 357187 h 1469231"/>
              <a:gd name="csX9" fmla="*/ 812006 w 1278731"/>
              <a:gd name="csY9" fmla="*/ 376237 h 1469231"/>
              <a:gd name="csX10" fmla="*/ 716756 w 1278731"/>
              <a:gd name="csY10" fmla="*/ 376237 h 1469231"/>
              <a:gd name="csX11" fmla="*/ 738187 w 1278731"/>
              <a:gd name="csY11" fmla="*/ 442912 h 1469231"/>
              <a:gd name="csX12" fmla="*/ 752475 w 1278731"/>
              <a:gd name="csY12" fmla="*/ 535781 h 1469231"/>
              <a:gd name="csX13" fmla="*/ 781050 w 1278731"/>
              <a:gd name="csY13" fmla="*/ 576262 h 1469231"/>
              <a:gd name="csX14" fmla="*/ 762000 w 1278731"/>
              <a:gd name="csY14" fmla="*/ 638175 h 1469231"/>
              <a:gd name="csX15" fmla="*/ 692943 w 1278731"/>
              <a:gd name="csY15" fmla="*/ 638175 h 1469231"/>
              <a:gd name="csX16" fmla="*/ 669131 w 1278731"/>
              <a:gd name="csY16" fmla="*/ 673893 h 1469231"/>
              <a:gd name="csX17" fmla="*/ 697706 w 1278731"/>
              <a:gd name="csY17" fmla="*/ 762000 h 1469231"/>
              <a:gd name="csX18" fmla="*/ 685800 w 1278731"/>
              <a:gd name="csY18" fmla="*/ 838200 h 1469231"/>
              <a:gd name="csX19" fmla="*/ 640556 w 1278731"/>
              <a:gd name="csY19" fmla="*/ 826293 h 1469231"/>
              <a:gd name="csX20" fmla="*/ 621506 w 1278731"/>
              <a:gd name="csY20" fmla="*/ 876300 h 1469231"/>
              <a:gd name="csX21" fmla="*/ 790575 w 1278731"/>
              <a:gd name="csY21" fmla="*/ 1040606 h 1469231"/>
              <a:gd name="csX22" fmla="*/ 862012 w 1278731"/>
              <a:gd name="csY22" fmla="*/ 1133475 h 1469231"/>
              <a:gd name="csX23" fmla="*/ 1016793 w 1278731"/>
              <a:gd name="csY23" fmla="*/ 1259681 h 1469231"/>
              <a:gd name="csX24" fmla="*/ 1078706 w 1278731"/>
              <a:gd name="csY24" fmla="*/ 1319212 h 1469231"/>
              <a:gd name="csX25" fmla="*/ 1040606 w 1278731"/>
              <a:gd name="csY25" fmla="*/ 1338262 h 1469231"/>
              <a:gd name="csX26" fmla="*/ 957262 w 1278731"/>
              <a:gd name="csY26" fmla="*/ 1304925 h 1469231"/>
              <a:gd name="csX27" fmla="*/ 950118 w 1278731"/>
              <a:gd name="csY27" fmla="*/ 1333500 h 1469231"/>
              <a:gd name="csX28" fmla="*/ 1052512 w 1278731"/>
              <a:gd name="csY28" fmla="*/ 1421606 h 1469231"/>
              <a:gd name="csX29" fmla="*/ 1007268 w 1278731"/>
              <a:gd name="csY29" fmla="*/ 1469231 h 1469231"/>
              <a:gd name="csX30" fmla="*/ 928687 w 1278731"/>
              <a:gd name="csY30" fmla="*/ 1445418 h 1469231"/>
              <a:gd name="csX31" fmla="*/ 862012 w 1278731"/>
              <a:gd name="csY31" fmla="*/ 1395412 h 1469231"/>
              <a:gd name="csX32" fmla="*/ 766762 w 1278731"/>
              <a:gd name="csY32" fmla="*/ 1452562 h 1469231"/>
              <a:gd name="csX33" fmla="*/ 745331 w 1278731"/>
              <a:gd name="csY33" fmla="*/ 1466850 h 1469231"/>
              <a:gd name="csX34" fmla="*/ 502443 w 1278731"/>
              <a:gd name="csY34" fmla="*/ 1278731 h 1469231"/>
              <a:gd name="csX35" fmla="*/ 445293 w 1278731"/>
              <a:gd name="csY35" fmla="*/ 1228725 h 1469231"/>
              <a:gd name="csX36" fmla="*/ 376237 w 1278731"/>
              <a:gd name="csY36" fmla="*/ 1209675 h 1469231"/>
              <a:gd name="csX37" fmla="*/ 309562 w 1278731"/>
              <a:gd name="csY37" fmla="*/ 1202531 h 1469231"/>
              <a:gd name="csX38" fmla="*/ 333375 w 1278731"/>
              <a:gd name="csY38" fmla="*/ 1114425 h 1469231"/>
              <a:gd name="csX39" fmla="*/ 350043 w 1278731"/>
              <a:gd name="csY39" fmla="*/ 1073943 h 1469231"/>
              <a:gd name="csX40" fmla="*/ 288131 w 1278731"/>
              <a:gd name="csY40" fmla="*/ 1000125 h 1469231"/>
              <a:gd name="csX41" fmla="*/ 192881 w 1278731"/>
              <a:gd name="csY41" fmla="*/ 904875 h 1469231"/>
              <a:gd name="csX42" fmla="*/ 116681 w 1278731"/>
              <a:gd name="csY42" fmla="*/ 812006 h 1469231"/>
              <a:gd name="csX43" fmla="*/ 35718 w 1278731"/>
              <a:gd name="csY43" fmla="*/ 690562 h 1469231"/>
              <a:gd name="csX44" fmla="*/ 54768 w 1278731"/>
              <a:gd name="csY44" fmla="*/ 602456 h 1469231"/>
              <a:gd name="csX45" fmla="*/ 0 w 1278731"/>
              <a:gd name="csY45" fmla="*/ 542924 h 1469231"/>
              <a:gd name="csX46" fmla="*/ 40481 w 1278731"/>
              <a:gd name="csY46" fmla="*/ 478631 h 1469231"/>
              <a:gd name="csX47" fmla="*/ 38100 w 1278731"/>
              <a:gd name="csY47" fmla="*/ 388143 h 1469231"/>
              <a:gd name="csX48" fmla="*/ 66675 w 1278731"/>
              <a:gd name="csY48" fmla="*/ 364331 h 1469231"/>
              <a:gd name="csX49" fmla="*/ 121443 w 1278731"/>
              <a:gd name="csY49" fmla="*/ 381000 h 1469231"/>
              <a:gd name="csX50" fmla="*/ 207168 w 1278731"/>
              <a:gd name="csY50" fmla="*/ 402431 h 1469231"/>
              <a:gd name="csX51" fmla="*/ 242887 w 1278731"/>
              <a:gd name="csY51" fmla="*/ 392906 h 1469231"/>
              <a:gd name="csX52" fmla="*/ 223837 w 1278731"/>
              <a:gd name="csY52" fmla="*/ 335756 h 1469231"/>
              <a:gd name="csX53" fmla="*/ 214312 w 1278731"/>
              <a:gd name="csY53" fmla="*/ 276225 h 1469231"/>
              <a:gd name="csX54" fmla="*/ 285750 w 1278731"/>
              <a:gd name="csY54" fmla="*/ 269081 h 1469231"/>
              <a:gd name="csX55" fmla="*/ 335756 w 1278731"/>
              <a:gd name="csY55" fmla="*/ 335756 h 1469231"/>
              <a:gd name="csX56" fmla="*/ 431006 w 1278731"/>
              <a:gd name="csY56" fmla="*/ 352425 h 1469231"/>
              <a:gd name="csX57" fmla="*/ 550068 w 1278731"/>
              <a:gd name="csY57" fmla="*/ 400050 h 1469231"/>
              <a:gd name="csX58" fmla="*/ 602456 w 1278731"/>
              <a:gd name="csY58" fmla="*/ 366712 h 1469231"/>
              <a:gd name="csX59" fmla="*/ 666750 w 1278731"/>
              <a:gd name="csY59" fmla="*/ 283368 h 1469231"/>
              <a:gd name="csX60" fmla="*/ 697706 w 1278731"/>
              <a:gd name="csY60" fmla="*/ 264318 h 1469231"/>
              <a:gd name="csX61" fmla="*/ 762000 w 1278731"/>
              <a:gd name="csY61" fmla="*/ 250031 h 1469231"/>
              <a:gd name="csX62" fmla="*/ 812006 w 1278731"/>
              <a:gd name="csY62" fmla="*/ 204787 h 1469231"/>
              <a:gd name="csX63" fmla="*/ 850106 w 1278731"/>
              <a:gd name="csY63" fmla="*/ 154781 h 1469231"/>
              <a:gd name="csX64" fmla="*/ 869156 w 1278731"/>
              <a:gd name="csY64" fmla="*/ 119062 h 1469231"/>
              <a:gd name="csX65" fmla="*/ 964406 w 1278731"/>
              <a:gd name="csY65" fmla="*/ 88106 h 1469231"/>
              <a:gd name="csX66" fmla="*/ 1038225 w 1278731"/>
              <a:gd name="csY66" fmla="*/ 116681 h 1469231"/>
              <a:gd name="csX67" fmla="*/ 1100137 w 1278731"/>
              <a:gd name="csY67" fmla="*/ 138112 h 1469231"/>
              <a:gd name="csX68" fmla="*/ 1092993 w 1278731"/>
              <a:gd name="csY68" fmla="*/ 69056 h 1469231"/>
              <a:gd name="csX69" fmla="*/ 1071562 w 1278731"/>
              <a:gd name="csY69" fmla="*/ 9525 h 1469231"/>
              <a:gd name="csX70" fmla="*/ 1131093 w 127873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59538 w 1302551"/>
              <a:gd name="csY43" fmla="*/ 690562 h 1469231"/>
              <a:gd name="csX44" fmla="*/ 78588 w 1302551"/>
              <a:gd name="csY44" fmla="*/ 602456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19056 w 1302551"/>
              <a:gd name="csY43" fmla="*/ 678656 h 1469231"/>
              <a:gd name="csX44" fmla="*/ 78588 w 1302551"/>
              <a:gd name="csY44" fmla="*/ 602456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  <a:gd name="csX0" fmla="*/ 1154913 w 1302551"/>
              <a:gd name="csY0" fmla="*/ 0 h 1469231"/>
              <a:gd name="csX1" fmla="*/ 1204920 w 1302551"/>
              <a:gd name="csY1" fmla="*/ 97631 h 1469231"/>
              <a:gd name="csX2" fmla="*/ 1245401 w 1302551"/>
              <a:gd name="csY2" fmla="*/ 166687 h 1469231"/>
              <a:gd name="csX3" fmla="*/ 1302551 w 1302551"/>
              <a:gd name="csY3" fmla="*/ 238125 h 1469231"/>
              <a:gd name="csX4" fmla="*/ 1273976 w 1302551"/>
              <a:gd name="csY4" fmla="*/ 302418 h 1469231"/>
              <a:gd name="csX5" fmla="*/ 1154913 w 1302551"/>
              <a:gd name="csY5" fmla="*/ 347662 h 1469231"/>
              <a:gd name="csX6" fmla="*/ 1097763 w 1302551"/>
              <a:gd name="csY6" fmla="*/ 392906 h 1469231"/>
              <a:gd name="csX7" fmla="*/ 1035851 w 1302551"/>
              <a:gd name="csY7" fmla="*/ 409575 h 1469231"/>
              <a:gd name="csX8" fmla="*/ 904882 w 1302551"/>
              <a:gd name="csY8" fmla="*/ 357187 h 1469231"/>
              <a:gd name="csX9" fmla="*/ 835826 w 1302551"/>
              <a:gd name="csY9" fmla="*/ 376237 h 1469231"/>
              <a:gd name="csX10" fmla="*/ 740576 w 1302551"/>
              <a:gd name="csY10" fmla="*/ 376237 h 1469231"/>
              <a:gd name="csX11" fmla="*/ 762007 w 1302551"/>
              <a:gd name="csY11" fmla="*/ 442912 h 1469231"/>
              <a:gd name="csX12" fmla="*/ 776295 w 1302551"/>
              <a:gd name="csY12" fmla="*/ 535781 h 1469231"/>
              <a:gd name="csX13" fmla="*/ 804870 w 1302551"/>
              <a:gd name="csY13" fmla="*/ 576262 h 1469231"/>
              <a:gd name="csX14" fmla="*/ 785820 w 1302551"/>
              <a:gd name="csY14" fmla="*/ 638175 h 1469231"/>
              <a:gd name="csX15" fmla="*/ 716763 w 1302551"/>
              <a:gd name="csY15" fmla="*/ 638175 h 1469231"/>
              <a:gd name="csX16" fmla="*/ 692951 w 1302551"/>
              <a:gd name="csY16" fmla="*/ 673893 h 1469231"/>
              <a:gd name="csX17" fmla="*/ 721526 w 1302551"/>
              <a:gd name="csY17" fmla="*/ 762000 h 1469231"/>
              <a:gd name="csX18" fmla="*/ 709620 w 1302551"/>
              <a:gd name="csY18" fmla="*/ 838200 h 1469231"/>
              <a:gd name="csX19" fmla="*/ 664376 w 1302551"/>
              <a:gd name="csY19" fmla="*/ 826293 h 1469231"/>
              <a:gd name="csX20" fmla="*/ 645326 w 1302551"/>
              <a:gd name="csY20" fmla="*/ 876300 h 1469231"/>
              <a:gd name="csX21" fmla="*/ 814395 w 1302551"/>
              <a:gd name="csY21" fmla="*/ 1040606 h 1469231"/>
              <a:gd name="csX22" fmla="*/ 885832 w 1302551"/>
              <a:gd name="csY22" fmla="*/ 1133475 h 1469231"/>
              <a:gd name="csX23" fmla="*/ 1040613 w 1302551"/>
              <a:gd name="csY23" fmla="*/ 1259681 h 1469231"/>
              <a:gd name="csX24" fmla="*/ 1102526 w 1302551"/>
              <a:gd name="csY24" fmla="*/ 1319212 h 1469231"/>
              <a:gd name="csX25" fmla="*/ 1064426 w 1302551"/>
              <a:gd name="csY25" fmla="*/ 1338262 h 1469231"/>
              <a:gd name="csX26" fmla="*/ 981082 w 1302551"/>
              <a:gd name="csY26" fmla="*/ 1304925 h 1469231"/>
              <a:gd name="csX27" fmla="*/ 973938 w 1302551"/>
              <a:gd name="csY27" fmla="*/ 1333500 h 1469231"/>
              <a:gd name="csX28" fmla="*/ 1076332 w 1302551"/>
              <a:gd name="csY28" fmla="*/ 1421606 h 1469231"/>
              <a:gd name="csX29" fmla="*/ 1031088 w 1302551"/>
              <a:gd name="csY29" fmla="*/ 1469231 h 1469231"/>
              <a:gd name="csX30" fmla="*/ 952507 w 1302551"/>
              <a:gd name="csY30" fmla="*/ 1445418 h 1469231"/>
              <a:gd name="csX31" fmla="*/ 885832 w 1302551"/>
              <a:gd name="csY31" fmla="*/ 1395412 h 1469231"/>
              <a:gd name="csX32" fmla="*/ 790582 w 1302551"/>
              <a:gd name="csY32" fmla="*/ 1452562 h 1469231"/>
              <a:gd name="csX33" fmla="*/ 769151 w 1302551"/>
              <a:gd name="csY33" fmla="*/ 1466850 h 1469231"/>
              <a:gd name="csX34" fmla="*/ 526263 w 1302551"/>
              <a:gd name="csY34" fmla="*/ 1278731 h 1469231"/>
              <a:gd name="csX35" fmla="*/ 469113 w 1302551"/>
              <a:gd name="csY35" fmla="*/ 1228725 h 1469231"/>
              <a:gd name="csX36" fmla="*/ 400057 w 1302551"/>
              <a:gd name="csY36" fmla="*/ 1209675 h 1469231"/>
              <a:gd name="csX37" fmla="*/ 333382 w 1302551"/>
              <a:gd name="csY37" fmla="*/ 1202531 h 1469231"/>
              <a:gd name="csX38" fmla="*/ 357195 w 1302551"/>
              <a:gd name="csY38" fmla="*/ 1114425 h 1469231"/>
              <a:gd name="csX39" fmla="*/ 373863 w 1302551"/>
              <a:gd name="csY39" fmla="*/ 1073943 h 1469231"/>
              <a:gd name="csX40" fmla="*/ 311951 w 1302551"/>
              <a:gd name="csY40" fmla="*/ 1000125 h 1469231"/>
              <a:gd name="csX41" fmla="*/ 216701 w 1302551"/>
              <a:gd name="csY41" fmla="*/ 904875 h 1469231"/>
              <a:gd name="csX42" fmla="*/ 140501 w 1302551"/>
              <a:gd name="csY42" fmla="*/ 812006 h 1469231"/>
              <a:gd name="csX43" fmla="*/ 19056 w 1302551"/>
              <a:gd name="csY43" fmla="*/ 678656 h 1469231"/>
              <a:gd name="csX44" fmla="*/ 23819 w 1302551"/>
              <a:gd name="csY44" fmla="*/ 597694 h 1469231"/>
              <a:gd name="csX45" fmla="*/ 23820 w 1302551"/>
              <a:gd name="csY45" fmla="*/ 542924 h 1469231"/>
              <a:gd name="csX46" fmla="*/ 7 w 1302551"/>
              <a:gd name="csY46" fmla="*/ 459581 h 1469231"/>
              <a:gd name="csX47" fmla="*/ 61920 w 1302551"/>
              <a:gd name="csY47" fmla="*/ 388143 h 1469231"/>
              <a:gd name="csX48" fmla="*/ 90495 w 1302551"/>
              <a:gd name="csY48" fmla="*/ 364331 h 1469231"/>
              <a:gd name="csX49" fmla="*/ 145263 w 1302551"/>
              <a:gd name="csY49" fmla="*/ 381000 h 1469231"/>
              <a:gd name="csX50" fmla="*/ 230988 w 1302551"/>
              <a:gd name="csY50" fmla="*/ 402431 h 1469231"/>
              <a:gd name="csX51" fmla="*/ 266707 w 1302551"/>
              <a:gd name="csY51" fmla="*/ 392906 h 1469231"/>
              <a:gd name="csX52" fmla="*/ 247657 w 1302551"/>
              <a:gd name="csY52" fmla="*/ 335756 h 1469231"/>
              <a:gd name="csX53" fmla="*/ 238132 w 1302551"/>
              <a:gd name="csY53" fmla="*/ 276225 h 1469231"/>
              <a:gd name="csX54" fmla="*/ 309570 w 1302551"/>
              <a:gd name="csY54" fmla="*/ 269081 h 1469231"/>
              <a:gd name="csX55" fmla="*/ 359576 w 1302551"/>
              <a:gd name="csY55" fmla="*/ 335756 h 1469231"/>
              <a:gd name="csX56" fmla="*/ 454826 w 1302551"/>
              <a:gd name="csY56" fmla="*/ 352425 h 1469231"/>
              <a:gd name="csX57" fmla="*/ 573888 w 1302551"/>
              <a:gd name="csY57" fmla="*/ 400050 h 1469231"/>
              <a:gd name="csX58" fmla="*/ 626276 w 1302551"/>
              <a:gd name="csY58" fmla="*/ 366712 h 1469231"/>
              <a:gd name="csX59" fmla="*/ 690570 w 1302551"/>
              <a:gd name="csY59" fmla="*/ 283368 h 1469231"/>
              <a:gd name="csX60" fmla="*/ 721526 w 1302551"/>
              <a:gd name="csY60" fmla="*/ 264318 h 1469231"/>
              <a:gd name="csX61" fmla="*/ 785820 w 1302551"/>
              <a:gd name="csY61" fmla="*/ 250031 h 1469231"/>
              <a:gd name="csX62" fmla="*/ 835826 w 1302551"/>
              <a:gd name="csY62" fmla="*/ 204787 h 1469231"/>
              <a:gd name="csX63" fmla="*/ 873926 w 1302551"/>
              <a:gd name="csY63" fmla="*/ 154781 h 1469231"/>
              <a:gd name="csX64" fmla="*/ 892976 w 1302551"/>
              <a:gd name="csY64" fmla="*/ 119062 h 1469231"/>
              <a:gd name="csX65" fmla="*/ 988226 w 1302551"/>
              <a:gd name="csY65" fmla="*/ 88106 h 1469231"/>
              <a:gd name="csX66" fmla="*/ 1062045 w 1302551"/>
              <a:gd name="csY66" fmla="*/ 116681 h 1469231"/>
              <a:gd name="csX67" fmla="*/ 1123957 w 1302551"/>
              <a:gd name="csY67" fmla="*/ 138112 h 1469231"/>
              <a:gd name="csX68" fmla="*/ 1116813 w 1302551"/>
              <a:gd name="csY68" fmla="*/ 69056 h 1469231"/>
              <a:gd name="csX69" fmla="*/ 1095382 w 1302551"/>
              <a:gd name="csY69" fmla="*/ 9525 h 1469231"/>
              <a:gd name="csX70" fmla="*/ 1154913 w 1302551"/>
              <a:gd name="csY70" fmla="*/ 0 h 1469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</a:cxnLst>
            <a:rect l="l" t="t" r="r" b="b"/>
            <a:pathLst>
              <a:path w="1302551" h="1469231">
                <a:moveTo>
                  <a:pt x="1154913" y="0"/>
                </a:moveTo>
                <a:lnTo>
                  <a:pt x="1204920" y="97631"/>
                </a:lnTo>
                <a:lnTo>
                  <a:pt x="1245401" y="166687"/>
                </a:lnTo>
                <a:lnTo>
                  <a:pt x="1302551" y="238125"/>
                </a:lnTo>
                <a:lnTo>
                  <a:pt x="1273976" y="302418"/>
                </a:lnTo>
                <a:lnTo>
                  <a:pt x="1154913" y="347662"/>
                </a:lnTo>
                <a:lnTo>
                  <a:pt x="1097763" y="392906"/>
                </a:lnTo>
                <a:lnTo>
                  <a:pt x="1035851" y="409575"/>
                </a:lnTo>
                <a:lnTo>
                  <a:pt x="904882" y="357187"/>
                </a:lnTo>
                <a:lnTo>
                  <a:pt x="835826" y="376237"/>
                </a:lnTo>
                <a:lnTo>
                  <a:pt x="740576" y="376237"/>
                </a:lnTo>
                <a:lnTo>
                  <a:pt x="762007" y="442912"/>
                </a:lnTo>
                <a:lnTo>
                  <a:pt x="776295" y="535781"/>
                </a:lnTo>
                <a:lnTo>
                  <a:pt x="804870" y="576262"/>
                </a:lnTo>
                <a:lnTo>
                  <a:pt x="785820" y="638175"/>
                </a:lnTo>
                <a:lnTo>
                  <a:pt x="716763" y="638175"/>
                </a:lnTo>
                <a:lnTo>
                  <a:pt x="692951" y="673893"/>
                </a:lnTo>
                <a:lnTo>
                  <a:pt x="721526" y="762000"/>
                </a:lnTo>
                <a:lnTo>
                  <a:pt x="709620" y="838200"/>
                </a:lnTo>
                <a:lnTo>
                  <a:pt x="664376" y="826293"/>
                </a:lnTo>
                <a:lnTo>
                  <a:pt x="645326" y="876300"/>
                </a:lnTo>
                <a:cubicBezTo>
                  <a:pt x="691363" y="925512"/>
                  <a:pt x="768358" y="991394"/>
                  <a:pt x="814395" y="1040606"/>
                </a:cubicBezTo>
                <a:lnTo>
                  <a:pt x="885832" y="1133475"/>
                </a:lnTo>
                <a:lnTo>
                  <a:pt x="1040613" y="1259681"/>
                </a:lnTo>
                <a:lnTo>
                  <a:pt x="1102526" y="1319212"/>
                </a:lnTo>
                <a:lnTo>
                  <a:pt x="1064426" y="1338262"/>
                </a:lnTo>
                <a:lnTo>
                  <a:pt x="981082" y="1304925"/>
                </a:lnTo>
                <a:lnTo>
                  <a:pt x="973938" y="1333500"/>
                </a:lnTo>
                <a:lnTo>
                  <a:pt x="1076332" y="1421606"/>
                </a:lnTo>
                <a:lnTo>
                  <a:pt x="1031088" y="1469231"/>
                </a:lnTo>
                <a:lnTo>
                  <a:pt x="952507" y="1445418"/>
                </a:lnTo>
                <a:lnTo>
                  <a:pt x="885832" y="1395412"/>
                </a:lnTo>
                <a:lnTo>
                  <a:pt x="790582" y="1452562"/>
                </a:lnTo>
                <a:lnTo>
                  <a:pt x="769151" y="1466850"/>
                </a:lnTo>
                <a:lnTo>
                  <a:pt x="526263" y="1278731"/>
                </a:lnTo>
                <a:lnTo>
                  <a:pt x="469113" y="1228725"/>
                </a:lnTo>
                <a:lnTo>
                  <a:pt x="400057" y="1209675"/>
                </a:lnTo>
                <a:lnTo>
                  <a:pt x="333382" y="1202531"/>
                </a:lnTo>
                <a:lnTo>
                  <a:pt x="357195" y="1114425"/>
                </a:lnTo>
                <a:lnTo>
                  <a:pt x="373863" y="1073943"/>
                </a:lnTo>
                <a:lnTo>
                  <a:pt x="311951" y="1000125"/>
                </a:lnTo>
                <a:lnTo>
                  <a:pt x="216701" y="904875"/>
                </a:lnTo>
                <a:lnTo>
                  <a:pt x="140501" y="812006"/>
                </a:lnTo>
                <a:lnTo>
                  <a:pt x="19056" y="678656"/>
                </a:lnTo>
                <a:lnTo>
                  <a:pt x="23819" y="597694"/>
                </a:lnTo>
                <a:cubicBezTo>
                  <a:pt x="23819" y="579437"/>
                  <a:pt x="23820" y="561181"/>
                  <a:pt x="23820" y="542924"/>
                </a:cubicBezTo>
                <a:lnTo>
                  <a:pt x="7" y="459581"/>
                </a:lnTo>
                <a:cubicBezTo>
                  <a:pt x="-787" y="429418"/>
                  <a:pt x="62714" y="418306"/>
                  <a:pt x="61920" y="388143"/>
                </a:cubicBezTo>
                <a:lnTo>
                  <a:pt x="90495" y="364331"/>
                </a:lnTo>
                <a:lnTo>
                  <a:pt x="145263" y="381000"/>
                </a:lnTo>
                <a:lnTo>
                  <a:pt x="230988" y="402431"/>
                </a:lnTo>
                <a:lnTo>
                  <a:pt x="266707" y="392906"/>
                </a:lnTo>
                <a:lnTo>
                  <a:pt x="247657" y="335756"/>
                </a:lnTo>
                <a:lnTo>
                  <a:pt x="238132" y="276225"/>
                </a:lnTo>
                <a:lnTo>
                  <a:pt x="309570" y="269081"/>
                </a:lnTo>
                <a:lnTo>
                  <a:pt x="359576" y="335756"/>
                </a:lnTo>
                <a:lnTo>
                  <a:pt x="454826" y="352425"/>
                </a:lnTo>
                <a:lnTo>
                  <a:pt x="573888" y="400050"/>
                </a:lnTo>
                <a:lnTo>
                  <a:pt x="626276" y="366712"/>
                </a:lnTo>
                <a:lnTo>
                  <a:pt x="690570" y="283368"/>
                </a:lnTo>
                <a:lnTo>
                  <a:pt x="721526" y="264318"/>
                </a:lnTo>
                <a:lnTo>
                  <a:pt x="785820" y="250031"/>
                </a:lnTo>
                <a:lnTo>
                  <a:pt x="835826" y="204787"/>
                </a:lnTo>
                <a:lnTo>
                  <a:pt x="873926" y="154781"/>
                </a:lnTo>
                <a:lnTo>
                  <a:pt x="892976" y="119062"/>
                </a:lnTo>
                <a:lnTo>
                  <a:pt x="988226" y="88106"/>
                </a:lnTo>
                <a:lnTo>
                  <a:pt x="1062045" y="116681"/>
                </a:lnTo>
                <a:lnTo>
                  <a:pt x="1123957" y="138112"/>
                </a:lnTo>
                <a:lnTo>
                  <a:pt x="1116813" y="69056"/>
                </a:lnTo>
                <a:lnTo>
                  <a:pt x="1095382" y="9525"/>
                </a:lnTo>
                <a:lnTo>
                  <a:pt x="1154913" y="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07FF8FF-7FF3-3D03-2621-13E4A6F06C04}"/>
              </a:ext>
            </a:extLst>
          </p:cNvPr>
          <p:cNvSpPr/>
          <p:nvPr/>
        </p:nvSpPr>
        <p:spPr>
          <a:xfrm>
            <a:off x="4774407" y="2521745"/>
            <a:ext cx="1997294" cy="1538287"/>
          </a:xfrm>
          <a:custGeom>
            <a:avLst/>
            <a:gdLst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140494 w 1831181"/>
              <a:gd name="csY60" fmla="*/ 935831 h 1495425"/>
              <a:gd name="csX61" fmla="*/ 61913 w 1831181"/>
              <a:gd name="csY61" fmla="*/ 792956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233363 w 1831181"/>
              <a:gd name="csY60" fmla="*/ 959644 h 1495425"/>
              <a:gd name="csX61" fmla="*/ 61913 w 1831181"/>
              <a:gd name="csY61" fmla="*/ 792956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497681 w 1831181"/>
              <a:gd name="csY0" fmla="*/ 154781 h 1495425"/>
              <a:gd name="csX1" fmla="*/ 592931 w 1831181"/>
              <a:gd name="csY1" fmla="*/ 92869 h 1495425"/>
              <a:gd name="csX2" fmla="*/ 631031 w 1831181"/>
              <a:gd name="csY2" fmla="*/ 57150 h 1495425"/>
              <a:gd name="csX3" fmla="*/ 673894 w 1831181"/>
              <a:gd name="csY3" fmla="*/ 57150 h 1495425"/>
              <a:gd name="csX4" fmla="*/ 704850 w 1831181"/>
              <a:gd name="csY4" fmla="*/ 61912 h 1495425"/>
              <a:gd name="csX5" fmla="*/ 704850 w 1831181"/>
              <a:gd name="csY5" fmla="*/ 126206 h 1495425"/>
              <a:gd name="csX6" fmla="*/ 683419 w 1831181"/>
              <a:gd name="csY6" fmla="*/ 152400 h 1495425"/>
              <a:gd name="csX7" fmla="*/ 752475 w 1831181"/>
              <a:gd name="csY7" fmla="*/ 164306 h 1495425"/>
              <a:gd name="csX8" fmla="*/ 785813 w 1831181"/>
              <a:gd name="csY8" fmla="*/ 133350 h 1495425"/>
              <a:gd name="csX9" fmla="*/ 769144 w 1831181"/>
              <a:gd name="csY9" fmla="*/ 85725 h 1495425"/>
              <a:gd name="csX10" fmla="*/ 802481 w 1831181"/>
              <a:gd name="csY10" fmla="*/ 100012 h 1495425"/>
              <a:gd name="csX11" fmla="*/ 807244 w 1831181"/>
              <a:gd name="csY11" fmla="*/ 19050 h 1495425"/>
              <a:gd name="csX12" fmla="*/ 835819 w 1831181"/>
              <a:gd name="csY12" fmla="*/ 0 h 1495425"/>
              <a:gd name="csX13" fmla="*/ 876300 w 1831181"/>
              <a:gd name="csY13" fmla="*/ 73819 h 1495425"/>
              <a:gd name="csX14" fmla="*/ 973931 w 1831181"/>
              <a:gd name="csY14" fmla="*/ 159544 h 1495425"/>
              <a:gd name="csX15" fmla="*/ 1097756 w 1831181"/>
              <a:gd name="csY15" fmla="*/ 221456 h 1495425"/>
              <a:gd name="csX16" fmla="*/ 1169194 w 1831181"/>
              <a:gd name="csY16" fmla="*/ 242887 h 1495425"/>
              <a:gd name="csX17" fmla="*/ 1264444 w 1831181"/>
              <a:gd name="csY17" fmla="*/ 264319 h 1495425"/>
              <a:gd name="csX18" fmla="*/ 1319213 w 1831181"/>
              <a:gd name="csY18" fmla="*/ 304800 h 1495425"/>
              <a:gd name="csX19" fmla="*/ 1347788 w 1831181"/>
              <a:gd name="csY19" fmla="*/ 347662 h 1495425"/>
              <a:gd name="csX20" fmla="*/ 1402556 w 1831181"/>
              <a:gd name="csY20" fmla="*/ 326231 h 1495425"/>
              <a:gd name="csX21" fmla="*/ 1447800 w 1831181"/>
              <a:gd name="csY21" fmla="*/ 292894 h 1495425"/>
              <a:gd name="csX22" fmla="*/ 1485900 w 1831181"/>
              <a:gd name="csY22" fmla="*/ 266700 h 1495425"/>
              <a:gd name="csX23" fmla="*/ 1535906 w 1831181"/>
              <a:gd name="csY23" fmla="*/ 321469 h 1495425"/>
              <a:gd name="csX24" fmla="*/ 1500188 w 1831181"/>
              <a:gd name="csY24" fmla="*/ 381000 h 1495425"/>
              <a:gd name="csX25" fmla="*/ 1459706 w 1831181"/>
              <a:gd name="csY25" fmla="*/ 478631 h 1495425"/>
              <a:gd name="csX26" fmla="*/ 1504950 w 1831181"/>
              <a:gd name="csY26" fmla="*/ 531019 h 1495425"/>
              <a:gd name="csX27" fmla="*/ 1562100 w 1831181"/>
              <a:gd name="csY27" fmla="*/ 571500 h 1495425"/>
              <a:gd name="csX28" fmla="*/ 1583531 w 1831181"/>
              <a:gd name="csY28" fmla="*/ 583406 h 1495425"/>
              <a:gd name="csX29" fmla="*/ 1659731 w 1831181"/>
              <a:gd name="csY29" fmla="*/ 619125 h 1495425"/>
              <a:gd name="csX30" fmla="*/ 1671638 w 1831181"/>
              <a:gd name="csY30" fmla="*/ 673894 h 1495425"/>
              <a:gd name="csX31" fmla="*/ 1624013 w 1831181"/>
              <a:gd name="csY31" fmla="*/ 711994 h 1495425"/>
              <a:gd name="csX32" fmla="*/ 1662113 w 1831181"/>
              <a:gd name="csY32" fmla="*/ 816769 h 1495425"/>
              <a:gd name="csX33" fmla="*/ 1638300 w 1831181"/>
              <a:gd name="csY33" fmla="*/ 876300 h 1495425"/>
              <a:gd name="csX34" fmla="*/ 1664494 w 1831181"/>
              <a:gd name="csY34" fmla="*/ 942975 h 1495425"/>
              <a:gd name="csX35" fmla="*/ 1709738 w 1831181"/>
              <a:gd name="csY35" fmla="*/ 964406 h 1495425"/>
              <a:gd name="csX36" fmla="*/ 1728788 w 1831181"/>
              <a:gd name="csY36" fmla="*/ 945356 h 1495425"/>
              <a:gd name="csX37" fmla="*/ 1721644 w 1831181"/>
              <a:gd name="csY37" fmla="*/ 897731 h 1495425"/>
              <a:gd name="csX38" fmla="*/ 1783556 w 1831181"/>
              <a:gd name="csY38" fmla="*/ 902494 h 1495425"/>
              <a:gd name="csX39" fmla="*/ 1831181 w 1831181"/>
              <a:gd name="csY39" fmla="*/ 1014412 h 1495425"/>
              <a:gd name="csX40" fmla="*/ 1816894 w 1831181"/>
              <a:gd name="csY40" fmla="*/ 1071562 h 1495425"/>
              <a:gd name="csX41" fmla="*/ 1812131 w 1831181"/>
              <a:gd name="csY41" fmla="*/ 1102519 h 1495425"/>
              <a:gd name="csX42" fmla="*/ 1824038 w 1831181"/>
              <a:gd name="csY42" fmla="*/ 1235869 h 1495425"/>
              <a:gd name="csX43" fmla="*/ 1678781 w 1831181"/>
              <a:gd name="csY43" fmla="*/ 1183481 h 1495425"/>
              <a:gd name="csX44" fmla="*/ 1593056 w 1831181"/>
              <a:gd name="csY44" fmla="*/ 1209675 h 1495425"/>
              <a:gd name="csX45" fmla="*/ 1481138 w 1831181"/>
              <a:gd name="csY45" fmla="*/ 1340644 h 1495425"/>
              <a:gd name="csX46" fmla="*/ 1390650 w 1831181"/>
              <a:gd name="csY46" fmla="*/ 1366837 h 1495425"/>
              <a:gd name="csX47" fmla="*/ 1278731 w 1831181"/>
              <a:gd name="csY47" fmla="*/ 1485900 h 1495425"/>
              <a:gd name="csX48" fmla="*/ 1238250 w 1831181"/>
              <a:gd name="csY48" fmla="*/ 1490662 h 1495425"/>
              <a:gd name="csX49" fmla="*/ 1119188 w 1831181"/>
              <a:gd name="csY49" fmla="*/ 1445419 h 1495425"/>
              <a:gd name="csX50" fmla="*/ 1047750 w 1831181"/>
              <a:gd name="csY50" fmla="*/ 1421606 h 1495425"/>
              <a:gd name="csX51" fmla="*/ 997744 w 1831181"/>
              <a:gd name="csY51" fmla="*/ 1359694 h 1495425"/>
              <a:gd name="csX52" fmla="*/ 945356 w 1831181"/>
              <a:gd name="csY52" fmla="*/ 1371600 h 1495425"/>
              <a:gd name="csX53" fmla="*/ 964406 w 1831181"/>
              <a:gd name="csY53" fmla="*/ 1485900 h 1495425"/>
              <a:gd name="csX54" fmla="*/ 907256 w 1831181"/>
              <a:gd name="csY54" fmla="*/ 1495425 h 1495425"/>
              <a:gd name="csX55" fmla="*/ 828675 w 1831181"/>
              <a:gd name="csY55" fmla="*/ 1464469 h 1495425"/>
              <a:gd name="csX56" fmla="*/ 771525 w 1831181"/>
              <a:gd name="csY56" fmla="*/ 1447800 h 1495425"/>
              <a:gd name="csX57" fmla="*/ 566738 w 1831181"/>
              <a:gd name="csY57" fmla="*/ 1362075 h 1495425"/>
              <a:gd name="csX58" fmla="*/ 397669 w 1831181"/>
              <a:gd name="csY58" fmla="*/ 1269206 h 1495425"/>
              <a:gd name="csX59" fmla="*/ 288131 w 1831181"/>
              <a:gd name="csY59" fmla="*/ 1066800 h 1495425"/>
              <a:gd name="csX60" fmla="*/ 233363 w 1831181"/>
              <a:gd name="csY60" fmla="*/ 959644 h 1495425"/>
              <a:gd name="csX61" fmla="*/ 80963 w 1831181"/>
              <a:gd name="csY61" fmla="*/ 776287 h 1495425"/>
              <a:gd name="csX62" fmla="*/ 0 w 1831181"/>
              <a:gd name="csY62" fmla="*/ 659606 h 1495425"/>
              <a:gd name="csX63" fmla="*/ 35719 w 1831181"/>
              <a:gd name="csY63" fmla="*/ 550069 h 1495425"/>
              <a:gd name="csX64" fmla="*/ 78581 w 1831181"/>
              <a:gd name="csY64" fmla="*/ 404812 h 1495425"/>
              <a:gd name="csX65" fmla="*/ 142875 w 1831181"/>
              <a:gd name="csY65" fmla="*/ 335756 h 1495425"/>
              <a:gd name="csX66" fmla="*/ 292894 w 1831181"/>
              <a:gd name="csY66" fmla="*/ 240506 h 1495425"/>
              <a:gd name="csX67" fmla="*/ 497681 w 183118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0 w 1964531"/>
              <a:gd name="csY62" fmla="*/ 664368 h 1495425"/>
              <a:gd name="csX63" fmla="*/ 169069 w 1964531"/>
              <a:gd name="csY63" fmla="*/ 550069 h 1495425"/>
              <a:gd name="csX64" fmla="*/ 211931 w 1964531"/>
              <a:gd name="csY64" fmla="*/ 404812 h 1495425"/>
              <a:gd name="csX65" fmla="*/ 276225 w 1964531"/>
              <a:gd name="csY65" fmla="*/ 335756 h 1495425"/>
              <a:gd name="csX66" fmla="*/ 426244 w 1964531"/>
              <a:gd name="csY66" fmla="*/ 240506 h 1495425"/>
              <a:gd name="csX67" fmla="*/ 631031 w 196453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0 w 1964531"/>
              <a:gd name="csY62" fmla="*/ 664368 h 1495425"/>
              <a:gd name="csX63" fmla="*/ 123825 w 1964531"/>
              <a:gd name="csY63" fmla="*/ 516731 h 1495425"/>
              <a:gd name="csX64" fmla="*/ 211931 w 1964531"/>
              <a:gd name="csY64" fmla="*/ 404812 h 1495425"/>
              <a:gd name="csX65" fmla="*/ 276225 w 1964531"/>
              <a:gd name="csY65" fmla="*/ 335756 h 1495425"/>
              <a:gd name="csX66" fmla="*/ 426244 w 1964531"/>
              <a:gd name="csY66" fmla="*/ 240506 h 1495425"/>
              <a:gd name="csX67" fmla="*/ 631031 w 1964531"/>
              <a:gd name="csY67" fmla="*/ 154781 h 1495425"/>
              <a:gd name="csX0" fmla="*/ 631031 w 1964531"/>
              <a:gd name="csY0" fmla="*/ 154781 h 1495425"/>
              <a:gd name="csX1" fmla="*/ 726281 w 1964531"/>
              <a:gd name="csY1" fmla="*/ 92869 h 1495425"/>
              <a:gd name="csX2" fmla="*/ 764381 w 1964531"/>
              <a:gd name="csY2" fmla="*/ 57150 h 1495425"/>
              <a:gd name="csX3" fmla="*/ 807244 w 1964531"/>
              <a:gd name="csY3" fmla="*/ 57150 h 1495425"/>
              <a:gd name="csX4" fmla="*/ 838200 w 1964531"/>
              <a:gd name="csY4" fmla="*/ 61912 h 1495425"/>
              <a:gd name="csX5" fmla="*/ 838200 w 1964531"/>
              <a:gd name="csY5" fmla="*/ 126206 h 1495425"/>
              <a:gd name="csX6" fmla="*/ 816769 w 1964531"/>
              <a:gd name="csY6" fmla="*/ 152400 h 1495425"/>
              <a:gd name="csX7" fmla="*/ 885825 w 1964531"/>
              <a:gd name="csY7" fmla="*/ 164306 h 1495425"/>
              <a:gd name="csX8" fmla="*/ 919163 w 1964531"/>
              <a:gd name="csY8" fmla="*/ 133350 h 1495425"/>
              <a:gd name="csX9" fmla="*/ 902494 w 1964531"/>
              <a:gd name="csY9" fmla="*/ 85725 h 1495425"/>
              <a:gd name="csX10" fmla="*/ 935831 w 1964531"/>
              <a:gd name="csY10" fmla="*/ 100012 h 1495425"/>
              <a:gd name="csX11" fmla="*/ 940594 w 1964531"/>
              <a:gd name="csY11" fmla="*/ 19050 h 1495425"/>
              <a:gd name="csX12" fmla="*/ 969169 w 1964531"/>
              <a:gd name="csY12" fmla="*/ 0 h 1495425"/>
              <a:gd name="csX13" fmla="*/ 1009650 w 1964531"/>
              <a:gd name="csY13" fmla="*/ 73819 h 1495425"/>
              <a:gd name="csX14" fmla="*/ 1107281 w 1964531"/>
              <a:gd name="csY14" fmla="*/ 159544 h 1495425"/>
              <a:gd name="csX15" fmla="*/ 1231106 w 1964531"/>
              <a:gd name="csY15" fmla="*/ 221456 h 1495425"/>
              <a:gd name="csX16" fmla="*/ 1302544 w 1964531"/>
              <a:gd name="csY16" fmla="*/ 242887 h 1495425"/>
              <a:gd name="csX17" fmla="*/ 1397794 w 1964531"/>
              <a:gd name="csY17" fmla="*/ 264319 h 1495425"/>
              <a:gd name="csX18" fmla="*/ 1452563 w 1964531"/>
              <a:gd name="csY18" fmla="*/ 304800 h 1495425"/>
              <a:gd name="csX19" fmla="*/ 1481138 w 1964531"/>
              <a:gd name="csY19" fmla="*/ 347662 h 1495425"/>
              <a:gd name="csX20" fmla="*/ 1535906 w 1964531"/>
              <a:gd name="csY20" fmla="*/ 326231 h 1495425"/>
              <a:gd name="csX21" fmla="*/ 1581150 w 1964531"/>
              <a:gd name="csY21" fmla="*/ 292894 h 1495425"/>
              <a:gd name="csX22" fmla="*/ 1619250 w 1964531"/>
              <a:gd name="csY22" fmla="*/ 266700 h 1495425"/>
              <a:gd name="csX23" fmla="*/ 1669256 w 1964531"/>
              <a:gd name="csY23" fmla="*/ 321469 h 1495425"/>
              <a:gd name="csX24" fmla="*/ 1633538 w 1964531"/>
              <a:gd name="csY24" fmla="*/ 381000 h 1495425"/>
              <a:gd name="csX25" fmla="*/ 1593056 w 1964531"/>
              <a:gd name="csY25" fmla="*/ 478631 h 1495425"/>
              <a:gd name="csX26" fmla="*/ 1638300 w 1964531"/>
              <a:gd name="csY26" fmla="*/ 531019 h 1495425"/>
              <a:gd name="csX27" fmla="*/ 1695450 w 1964531"/>
              <a:gd name="csY27" fmla="*/ 571500 h 1495425"/>
              <a:gd name="csX28" fmla="*/ 1716881 w 1964531"/>
              <a:gd name="csY28" fmla="*/ 583406 h 1495425"/>
              <a:gd name="csX29" fmla="*/ 1793081 w 1964531"/>
              <a:gd name="csY29" fmla="*/ 619125 h 1495425"/>
              <a:gd name="csX30" fmla="*/ 1804988 w 1964531"/>
              <a:gd name="csY30" fmla="*/ 673894 h 1495425"/>
              <a:gd name="csX31" fmla="*/ 1757363 w 1964531"/>
              <a:gd name="csY31" fmla="*/ 711994 h 1495425"/>
              <a:gd name="csX32" fmla="*/ 1795463 w 1964531"/>
              <a:gd name="csY32" fmla="*/ 816769 h 1495425"/>
              <a:gd name="csX33" fmla="*/ 1771650 w 1964531"/>
              <a:gd name="csY33" fmla="*/ 876300 h 1495425"/>
              <a:gd name="csX34" fmla="*/ 1797844 w 1964531"/>
              <a:gd name="csY34" fmla="*/ 942975 h 1495425"/>
              <a:gd name="csX35" fmla="*/ 1843088 w 1964531"/>
              <a:gd name="csY35" fmla="*/ 964406 h 1495425"/>
              <a:gd name="csX36" fmla="*/ 1862138 w 1964531"/>
              <a:gd name="csY36" fmla="*/ 945356 h 1495425"/>
              <a:gd name="csX37" fmla="*/ 1854994 w 1964531"/>
              <a:gd name="csY37" fmla="*/ 897731 h 1495425"/>
              <a:gd name="csX38" fmla="*/ 1916906 w 1964531"/>
              <a:gd name="csY38" fmla="*/ 902494 h 1495425"/>
              <a:gd name="csX39" fmla="*/ 1964531 w 1964531"/>
              <a:gd name="csY39" fmla="*/ 1014412 h 1495425"/>
              <a:gd name="csX40" fmla="*/ 1950244 w 1964531"/>
              <a:gd name="csY40" fmla="*/ 1071562 h 1495425"/>
              <a:gd name="csX41" fmla="*/ 1945481 w 1964531"/>
              <a:gd name="csY41" fmla="*/ 1102519 h 1495425"/>
              <a:gd name="csX42" fmla="*/ 1957388 w 1964531"/>
              <a:gd name="csY42" fmla="*/ 1235869 h 1495425"/>
              <a:gd name="csX43" fmla="*/ 1812131 w 1964531"/>
              <a:gd name="csY43" fmla="*/ 1183481 h 1495425"/>
              <a:gd name="csX44" fmla="*/ 1726406 w 1964531"/>
              <a:gd name="csY44" fmla="*/ 1209675 h 1495425"/>
              <a:gd name="csX45" fmla="*/ 1614488 w 1964531"/>
              <a:gd name="csY45" fmla="*/ 1340644 h 1495425"/>
              <a:gd name="csX46" fmla="*/ 1524000 w 1964531"/>
              <a:gd name="csY46" fmla="*/ 1366837 h 1495425"/>
              <a:gd name="csX47" fmla="*/ 1412081 w 1964531"/>
              <a:gd name="csY47" fmla="*/ 1485900 h 1495425"/>
              <a:gd name="csX48" fmla="*/ 1371600 w 1964531"/>
              <a:gd name="csY48" fmla="*/ 1490662 h 1495425"/>
              <a:gd name="csX49" fmla="*/ 1252538 w 1964531"/>
              <a:gd name="csY49" fmla="*/ 1445419 h 1495425"/>
              <a:gd name="csX50" fmla="*/ 1181100 w 1964531"/>
              <a:gd name="csY50" fmla="*/ 1421606 h 1495425"/>
              <a:gd name="csX51" fmla="*/ 1131094 w 1964531"/>
              <a:gd name="csY51" fmla="*/ 1359694 h 1495425"/>
              <a:gd name="csX52" fmla="*/ 1078706 w 1964531"/>
              <a:gd name="csY52" fmla="*/ 1371600 h 1495425"/>
              <a:gd name="csX53" fmla="*/ 1097756 w 1964531"/>
              <a:gd name="csY53" fmla="*/ 1485900 h 1495425"/>
              <a:gd name="csX54" fmla="*/ 1040606 w 1964531"/>
              <a:gd name="csY54" fmla="*/ 1495425 h 1495425"/>
              <a:gd name="csX55" fmla="*/ 962025 w 1964531"/>
              <a:gd name="csY55" fmla="*/ 1464469 h 1495425"/>
              <a:gd name="csX56" fmla="*/ 904875 w 1964531"/>
              <a:gd name="csY56" fmla="*/ 1447800 h 1495425"/>
              <a:gd name="csX57" fmla="*/ 700088 w 1964531"/>
              <a:gd name="csY57" fmla="*/ 1362075 h 1495425"/>
              <a:gd name="csX58" fmla="*/ 531019 w 1964531"/>
              <a:gd name="csY58" fmla="*/ 1269206 h 1495425"/>
              <a:gd name="csX59" fmla="*/ 421481 w 1964531"/>
              <a:gd name="csY59" fmla="*/ 1066800 h 1495425"/>
              <a:gd name="csX60" fmla="*/ 366713 w 1964531"/>
              <a:gd name="csY60" fmla="*/ 959644 h 1495425"/>
              <a:gd name="csX61" fmla="*/ 214313 w 1964531"/>
              <a:gd name="csY61" fmla="*/ 776287 h 1495425"/>
              <a:gd name="csX62" fmla="*/ 212505 w 1964531"/>
              <a:gd name="csY62" fmla="*/ 762000 h 1495425"/>
              <a:gd name="csX63" fmla="*/ 0 w 1964531"/>
              <a:gd name="csY63" fmla="*/ 664368 h 1495425"/>
              <a:gd name="csX64" fmla="*/ 123825 w 1964531"/>
              <a:gd name="csY64" fmla="*/ 516731 h 1495425"/>
              <a:gd name="csX65" fmla="*/ 211931 w 1964531"/>
              <a:gd name="csY65" fmla="*/ 404812 h 1495425"/>
              <a:gd name="csX66" fmla="*/ 276225 w 1964531"/>
              <a:gd name="csY66" fmla="*/ 335756 h 1495425"/>
              <a:gd name="csX67" fmla="*/ 426244 w 1964531"/>
              <a:gd name="csY67" fmla="*/ 240506 h 1495425"/>
              <a:gd name="csX68" fmla="*/ 631031 w 1964531"/>
              <a:gd name="csY68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0 w 1997294"/>
              <a:gd name="csY62" fmla="*/ 857250 h 1495425"/>
              <a:gd name="csX63" fmla="*/ 32763 w 1997294"/>
              <a:gd name="csY63" fmla="*/ 664368 h 1495425"/>
              <a:gd name="csX64" fmla="*/ 156588 w 1997294"/>
              <a:gd name="csY64" fmla="*/ 516731 h 1495425"/>
              <a:gd name="csX65" fmla="*/ 244694 w 1997294"/>
              <a:gd name="csY65" fmla="*/ 404812 h 1495425"/>
              <a:gd name="csX66" fmla="*/ 308988 w 1997294"/>
              <a:gd name="csY66" fmla="*/ 335756 h 1495425"/>
              <a:gd name="csX67" fmla="*/ 459007 w 1997294"/>
              <a:gd name="csY67" fmla="*/ 240506 h 1495425"/>
              <a:gd name="csX68" fmla="*/ 663794 w 1997294"/>
              <a:gd name="csY68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252412 w 1997294"/>
              <a:gd name="csY62" fmla="*/ 778669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7076 w 1997294"/>
              <a:gd name="csY61" fmla="*/ 776287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563782 w 1997294"/>
              <a:gd name="csY58" fmla="*/ 1269206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609026 w 1997294"/>
              <a:gd name="csY58" fmla="*/ 1162050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495425"/>
              <a:gd name="csX1" fmla="*/ 759044 w 1997294"/>
              <a:gd name="csY1" fmla="*/ 92869 h 1495425"/>
              <a:gd name="csX2" fmla="*/ 797144 w 1997294"/>
              <a:gd name="csY2" fmla="*/ 57150 h 1495425"/>
              <a:gd name="csX3" fmla="*/ 840007 w 1997294"/>
              <a:gd name="csY3" fmla="*/ 57150 h 1495425"/>
              <a:gd name="csX4" fmla="*/ 870963 w 1997294"/>
              <a:gd name="csY4" fmla="*/ 61912 h 1495425"/>
              <a:gd name="csX5" fmla="*/ 870963 w 1997294"/>
              <a:gd name="csY5" fmla="*/ 126206 h 1495425"/>
              <a:gd name="csX6" fmla="*/ 849532 w 1997294"/>
              <a:gd name="csY6" fmla="*/ 152400 h 1495425"/>
              <a:gd name="csX7" fmla="*/ 918588 w 1997294"/>
              <a:gd name="csY7" fmla="*/ 164306 h 1495425"/>
              <a:gd name="csX8" fmla="*/ 951926 w 1997294"/>
              <a:gd name="csY8" fmla="*/ 133350 h 1495425"/>
              <a:gd name="csX9" fmla="*/ 935257 w 1997294"/>
              <a:gd name="csY9" fmla="*/ 85725 h 1495425"/>
              <a:gd name="csX10" fmla="*/ 968594 w 1997294"/>
              <a:gd name="csY10" fmla="*/ 100012 h 1495425"/>
              <a:gd name="csX11" fmla="*/ 973357 w 1997294"/>
              <a:gd name="csY11" fmla="*/ 19050 h 1495425"/>
              <a:gd name="csX12" fmla="*/ 1001932 w 1997294"/>
              <a:gd name="csY12" fmla="*/ 0 h 1495425"/>
              <a:gd name="csX13" fmla="*/ 1042413 w 1997294"/>
              <a:gd name="csY13" fmla="*/ 73819 h 1495425"/>
              <a:gd name="csX14" fmla="*/ 1140044 w 1997294"/>
              <a:gd name="csY14" fmla="*/ 159544 h 1495425"/>
              <a:gd name="csX15" fmla="*/ 1263869 w 1997294"/>
              <a:gd name="csY15" fmla="*/ 221456 h 1495425"/>
              <a:gd name="csX16" fmla="*/ 1335307 w 1997294"/>
              <a:gd name="csY16" fmla="*/ 242887 h 1495425"/>
              <a:gd name="csX17" fmla="*/ 1430557 w 1997294"/>
              <a:gd name="csY17" fmla="*/ 264319 h 1495425"/>
              <a:gd name="csX18" fmla="*/ 1485326 w 1997294"/>
              <a:gd name="csY18" fmla="*/ 304800 h 1495425"/>
              <a:gd name="csX19" fmla="*/ 1513901 w 1997294"/>
              <a:gd name="csY19" fmla="*/ 347662 h 1495425"/>
              <a:gd name="csX20" fmla="*/ 1568669 w 1997294"/>
              <a:gd name="csY20" fmla="*/ 326231 h 1495425"/>
              <a:gd name="csX21" fmla="*/ 1613913 w 1997294"/>
              <a:gd name="csY21" fmla="*/ 292894 h 1495425"/>
              <a:gd name="csX22" fmla="*/ 1652013 w 1997294"/>
              <a:gd name="csY22" fmla="*/ 266700 h 1495425"/>
              <a:gd name="csX23" fmla="*/ 1702019 w 1997294"/>
              <a:gd name="csY23" fmla="*/ 321469 h 1495425"/>
              <a:gd name="csX24" fmla="*/ 1666301 w 1997294"/>
              <a:gd name="csY24" fmla="*/ 381000 h 1495425"/>
              <a:gd name="csX25" fmla="*/ 1625819 w 1997294"/>
              <a:gd name="csY25" fmla="*/ 478631 h 1495425"/>
              <a:gd name="csX26" fmla="*/ 1671063 w 1997294"/>
              <a:gd name="csY26" fmla="*/ 531019 h 1495425"/>
              <a:gd name="csX27" fmla="*/ 1728213 w 1997294"/>
              <a:gd name="csY27" fmla="*/ 571500 h 1495425"/>
              <a:gd name="csX28" fmla="*/ 1749644 w 1997294"/>
              <a:gd name="csY28" fmla="*/ 583406 h 1495425"/>
              <a:gd name="csX29" fmla="*/ 1825844 w 1997294"/>
              <a:gd name="csY29" fmla="*/ 619125 h 1495425"/>
              <a:gd name="csX30" fmla="*/ 1837751 w 1997294"/>
              <a:gd name="csY30" fmla="*/ 673894 h 1495425"/>
              <a:gd name="csX31" fmla="*/ 1790126 w 1997294"/>
              <a:gd name="csY31" fmla="*/ 711994 h 1495425"/>
              <a:gd name="csX32" fmla="*/ 1828226 w 1997294"/>
              <a:gd name="csY32" fmla="*/ 816769 h 1495425"/>
              <a:gd name="csX33" fmla="*/ 1804413 w 1997294"/>
              <a:gd name="csY33" fmla="*/ 876300 h 1495425"/>
              <a:gd name="csX34" fmla="*/ 1830607 w 1997294"/>
              <a:gd name="csY34" fmla="*/ 942975 h 1495425"/>
              <a:gd name="csX35" fmla="*/ 1875851 w 1997294"/>
              <a:gd name="csY35" fmla="*/ 964406 h 1495425"/>
              <a:gd name="csX36" fmla="*/ 1894901 w 1997294"/>
              <a:gd name="csY36" fmla="*/ 945356 h 1495425"/>
              <a:gd name="csX37" fmla="*/ 1887757 w 1997294"/>
              <a:gd name="csY37" fmla="*/ 897731 h 1495425"/>
              <a:gd name="csX38" fmla="*/ 1949669 w 1997294"/>
              <a:gd name="csY38" fmla="*/ 902494 h 1495425"/>
              <a:gd name="csX39" fmla="*/ 1997294 w 1997294"/>
              <a:gd name="csY39" fmla="*/ 1014412 h 1495425"/>
              <a:gd name="csX40" fmla="*/ 1983007 w 1997294"/>
              <a:gd name="csY40" fmla="*/ 1071562 h 1495425"/>
              <a:gd name="csX41" fmla="*/ 1978244 w 1997294"/>
              <a:gd name="csY41" fmla="*/ 1102519 h 1495425"/>
              <a:gd name="csX42" fmla="*/ 1990151 w 1997294"/>
              <a:gd name="csY42" fmla="*/ 1235869 h 1495425"/>
              <a:gd name="csX43" fmla="*/ 1844894 w 1997294"/>
              <a:gd name="csY43" fmla="*/ 1183481 h 1495425"/>
              <a:gd name="csX44" fmla="*/ 1759169 w 1997294"/>
              <a:gd name="csY44" fmla="*/ 1209675 h 1495425"/>
              <a:gd name="csX45" fmla="*/ 1647251 w 1997294"/>
              <a:gd name="csY45" fmla="*/ 1340644 h 1495425"/>
              <a:gd name="csX46" fmla="*/ 1556763 w 1997294"/>
              <a:gd name="csY46" fmla="*/ 1366837 h 1495425"/>
              <a:gd name="csX47" fmla="*/ 1444844 w 1997294"/>
              <a:gd name="csY47" fmla="*/ 1485900 h 1495425"/>
              <a:gd name="csX48" fmla="*/ 1404363 w 1997294"/>
              <a:gd name="csY48" fmla="*/ 1490662 h 1495425"/>
              <a:gd name="csX49" fmla="*/ 1285301 w 1997294"/>
              <a:gd name="csY49" fmla="*/ 1445419 h 1495425"/>
              <a:gd name="csX50" fmla="*/ 1213863 w 1997294"/>
              <a:gd name="csY50" fmla="*/ 1421606 h 1495425"/>
              <a:gd name="csX51" fmla="*/ 1163857 w 1997294"/>
              <a:gd name="csY51" fmla="*/ 1359694 h 1495425"/>
              <a:gd name="csX52" fmla="*/ 1111469 w 1997294"/>
              <a:gd name="csY52" fmla="*/ 1371600 h 1495425"/>
              <a:gd name="csX53" fmla="*/ 1130519 w 1997294"/>
              <a:gd name="csY53" fmla="*/ 1485900 h 1495425"/>
              <a:gd name="csX54" fmla="*/ 1073369 w 1997294"/>
              <a:gd name="csY54" fmla="*/ 1495425 h 1495425"/>
              <a:gd name="csX55" fmla="*/ 994788 w 1997294"/>
              <a:gd name="csY55" fmla="*/ 1464469 h 1495425"/>
              <a:gd name="csX56" fmla="*/ 937638 w 1997294"/>
              <a:gd name="csY56" fmla="*/ 1447800 h 1495425"/>
              <a:gd name="csX57" fmla="*/ 732851 w 1997294"/>
              <a:gd name="csY57" fmla="*/ 1362075 h 1495425"/>
              <a:gd name="csX58" fmla="*/ 487582 w 1997294"/>
              <a:gd name="csY58" fmla="*/ 1176337 h 1495425"/>
              <a:gd name="csX59" fmla="*/ 454244 w 1997294"/>
              <a:gd name="csY59" fmla="*/ 1066800 h 1495425"/>
              <a:gd name="csX60" fmla="*/ 399476 w 1997294"/>
              <a:gd name="csY60" fmla="*/ 959644 h 1495425"/>
              <a:gd name="csX61" fmla="*/ 244695 w 1997294"/>
              <a:gd name="csY61" fmla="*/ 862012 h 1495425"/>
              <a:gd name="csX62" fmla="*/ 116681 w 1997294"/>
              <a:gd name="csY62" fmla="*/ 885825 h 1495425"/>
              <a:gd name="csX63" fmla="*/ 0 w 1997294"/>
              <a:gd name="csY63" fmla="*/ 857250 h 1495425"/>
              <a:gd name="csX64" fmla="*/ 32763 w 1997294"/>
              <a:gd name="csY64" fmla="*/ 664368 h 1495425"/>
              <a:gd name="csX65" fmla="*/ 156588 w 1997294"/>
              <a:gd name="csY65" fmla="*/ 516731 h 1495425"/>
              <a:gd name="csX66" fmla="*/ 244694 w 1997294"/>
              <a:gd name="csY66" fmla="*/ 404812 h 1495425"/>
              <a:gd name="csX67" fmla="*/ 308988 w 1997294"/>
              <a:gd name="csY67" fmla="*/ 335756 h 1495425"/>
              <a:gd name="csX68" fmla="*/ 459007 w 1997294"/>
              <a:gd name="csY68" fmla="*/ 240506 h 1495425"/>
              <a:gd name="csX69" fmla="*/ 663794 w 1997294"/>
              <a:gd name="csY69" fmla="*/ 154781 h 1495425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54244 w 1997294"/>
              <a:gd name="csY59" fmla="*/ 1066800 h 1524000"/>
              <a:gd name="csX60" fmla="*/ 399476 w 1997294"/>
              <a:gd name="csY60" fmla="*/ 959644 h 1524000"/>
              <a:gd name="csX61" fmla="*/ 244695 w 1997294"/>
              <a:gd name="csY61" fmla="*/ 862012 h 1524000"/>
              <a:gd name="csX62" fmla="*/ 116681 w 1997294"/>
              <a:gd name="csY62" fmla="*/ 885825 h 1524000"/>
              <a:gd name="csX63" fmla="*/ 0 w 1997294"/>
              <a:gd name="csY63" fmla="*/ 857250 h 1524000"/>
              <a:gd name="csX64" fmla="*/ 32763 w 1997294"/>
              <a:gd name="csY64" fmla="*/ 664368 h 1524000"/>
              <a:gd name="csX65" fmla="*/ 156588 w 1997294"/>
              <a:gd name="csY65" fmla="*/ 516731 h 1524000"/>
              <a:gd name="csX66" fmla="*/ 244694 w 1997294"/>
              <a:gd name="csY66" fmla="*/ 404812 h 1524000"/>
              <a:gd name="csX67" fmla="*/ 308988 w 1997294"/>
              <a:gd name="csY67" fmla="*/ 335756 h 1524000"/>
              <a:gd name="csX68" fmla="*/ 459007 w 1997294"/>
              <a:gd name="csY68" fmla="*/ 240506 h 1524000"/>
              <a:gd name="csX69" fmla="*/ 663794 w 1997294"/>
              <a:gd name="csY69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88156 w 1997294"/>
              <a:gd name="csY59" fmla="*/ 1169193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487582 w 1997294"/>
              <a:gd name="csY58" fmla="*/ 1176337 h 1524000"/>
              <a:gd name="csX59" fmla="*/ 450056 w 1997294"/>
              <a:gd name="csY59" fmla="*/ 11668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628075 w 1997294"/>
              <a:gd name="csY58" fmla="*/ 1328737 h 1524000"/>
              <a:gd name="csX59" fmla="*/ 450056 w 1997294"/>
              <a:gd name="csY59" fmla="*/ 11668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4000"/>
              <a:gd name="csX1" fmla="*/ 759044 w 1997294"/>
              <a:gd name="csY1" fmla="*/ 92869 h 1524000"/>
              <a:gd name="csX2" fmla="*/ 797144 w 1997294"/>
              <a:gd name="csY2" fmla="*/ 57150 h 1524000"/>
              <a:gd name="csX3" fmla="*/ 840007 w 1997294"/>
              <a:gd name="csY3" fmla="*/ 57150 h 1524000"/>
              <a:gd name="csX4" fmla="*/ 870963 w 1997294"/>
              <a:gd name="csY4" fmla="*/ 61912 h 1524000"/>
              <a:gd name="csX5" fmla="*/ 870963 w 1997294"/>
              <a:gd name="csY5" fmla="*/ 126206 h 1524000"/>
              <a:gd name="csX6" fmla="*/ 849532 w 1997294"/>
              <a:gd name="csY6" fmla="*/ 152400 h 1524000"/>
              <a:gd name="csX7" fmla="*/ 918588 w 1997294"/>
              <a:gd name="csY7" fmla="*/ 164306 h 1524000"/>
              <a:gd name="csX8" fmla="*/ 951926 w 1997294"/>
              <a:gd name="csY8" fmla="*/ 133350 h 1524000"/>
              <a:gd name="csX9" fmla="*/ 935257 w 1997294"/>
              <a:gd name="csY9" fmla="*/ 85725 h 1524000"/>
              <a:gd name="csX10" fmla="*/ 968594 w 1997294"/>
              <a:gd name="csY10" fmla="*/ 100012 h 1524000"/>
              <a:gd name="csX11" fmla="*/ 973357 w 1997294"/>
              <a:gd name="csY11" fmla="*/ 19050 h 1524000"/>
              <a:gd name="csX12" fmla="*/ 1001932 w 1997294"/>
              <a:gd name="csY12" fmla="*/ 0 h 1524000"/>
              <a:gd name="csX13" fmla="*/ 1042413 w 1997294"/>
              <a:gd name="csY13" fmla="*/ 73819 h 1524000"/>
              <a:gd name="csX14" fmla="*/ 1140044 w 1997294"/>
              <a:gd name="csY14" fmla="*/ 159544 h 1524000"/>
              <a:gd name="csX15" fmla="*/ 1263869 w 1997294"/>
              <a:gd name="csY15" fmla="*/ 221456 h 1524000"/>
              <a:gd name="csX16" fmla="*/ 1335307 w 1997294"/>
              <a:gd name="csY16" fmla="*/ 242887 h 1524000"/>
              <a:gd name="csX17" fmla="*/ 1430557 w 1997294"/>
              <a:gd name="csY17" fmla="*/ 264319 h 1524000"/>
              <a:gd name="csX18" fmla="*/ 1485326 w 1997294"/>
              <a:gd name="csY18" fmla="*/ 304800 h 1524000"/>
              <a:gd name="csX19" fmla="*/ 1513901 w 1997294"/>
              <a:gd name="csY19" fmla="*/ 347662 h 1524000"/>
              <a:gd name="csX20" fmla="*/ 1568669 w 1997294"/>
              <a:gd name="csY20" fmla="*/ 326231 h 1524000"/>
              <a:gd name="csX21" fmla="*/ 1613913 w 1997294"/>
              <a:gd name="csY21" fmla="*/ 292894 h 1524000"/>
              <a:gd name="csX22" fmla="*/ 1652013 w 1997294"/>
              <a:gd name="csY22" fmla="*/ 266700 h 1524000"/>
              <a:gd name="csX23" fmla="*/ 1702019 w 1997294"/>
              <a:gd name="csY23" fmla="*/ 321469 h 1524000"/>
              <a:gd name="csX24" fmla="*/ 1666301 w 1997294"/>
              <a:gd name="csY24" fmla="*/ 381000 h 1524000"/>
              <a:gd name="csX25" fmla="*/ 1625819 w 1997294"/>
              <a:gd name="csY25" fmla="*/ 478631 h 1524000"/>
              <a:gd name="csX26" fmla="*/ 1671063 w 1997294"/>
              <a:gd name="csY26" fmla="*/ 531019 h 1524000"/>
              <a:gd name="csX27" fmla="*/ 1728213 w 1997294"/>
              <a:gd name="csY27" fmla="*/ 571500 h 1524000"/>
              <a:gd name="csX28" fmla="*/ 1749644 w 1997294"/>
              <a:gd name="csY28" fmla="*/ 583406 h 1524000"/>
              <a:gd name="csX29" fmla="*/ 1825844 w 1997294"/>
              <a:gd name="csY29" fmla="*/ 619125 h 1524000"/>
              <a:gd name="csX30" fmla="*/ 1837751 w 1997294"/>
              <a:gd name="csY30" fmla="*/ 673894 h 1524000"/>
              <a:gd name="csX31" fmla="*/ 1790126 w 1997294"/>
              <a:gd name="csY31" fmla="*/ 711994 h 1524000"/>
              <a:gd name="csX32" fmla="*/ 1828226 w 1997294"/>
              <a:gd name="csY32" fmla="*/ 816769 h 1524000"/>
              <a:gd name="csX33" fmla="*/ 1804413 w 1997294"/>
              <a:gd name="csY33" fmla="*/ 876300 h 1524000"/>
              <a:gd name="csX34" fmla="*/ 1830607 w 1997294"/>
              <a:gd name="csY34" fmla="*/ 942975 h 1524000"/>
              <a:gd name="csX35" fmla="*/ 1875851 w 1997294"/>
              <a:gd name="csY35" fmla="*/ 964406 h 1524000"/>
              <a:gd name="csX36" fmla="*/ 1894901 w 1997294"/>
              <a:gd name="csY36" fmla="*/ 945356 h 1524000"/>
              <a:gd name="csX37" fmla="*/ 1887757 w 1997294"/>
              <a:gd name="csY37" fmla="*/ 897731 h 1524000"/>
              <a:gd name="csX38" fmla="*/ 1949669 w 1997294"/>
              <a:gd name="csY38" fmla="*/ 902494 h 1524000"/>
              <a:gd name="csX39" fmla="*/ 1997294 w 1997294"/>
              <a:gd name="csY39" fmla="*/ 1014412 h 1524000"/>
              <a:gd name="csX40" fmla="*/ 1983007 w 1997294"/>
              <a:gd name="csY40" fmla="*/ 1071562 h 1524000"/>
              <a:gd name="csX41" fmla="*/ 1978244 w 1997294"/>
              <a:gd name="csY41" fmla="*/ 1102519 h 1524000"/>
              <a:gd name="csX42" fmla="*/ 1990151 w 1997294"/>
              <a:gd name="csY42" fmla="*/ 1235869 h 1524000"/>
              <a:gd name="csX43" fmla="*/ 1844894 w 1997294"/>
              <a:gd name="csY43" fmla="*/ 1183481 h 1524000"/>
              <a:gd name="csX44" fmla="*/ 1759169 w 1997294"/>
              <a:gd name="csY44" fmla="*/ 1209675 h 1524000"/>
              <a:gd name="csX45" fmla="*/ 1647251 w 1997294"/>
              <a:gd name="csY45" fmla="*/ 1340644 h 1524000"/>
              <a:gd name="csX46" fmla="*/ 1556763 w 1997294"/>
              <a:gd name="csY46" fmla="*/ 1366837 h 1524000"/>
              <a:gd name="csX47" fmla="*/ 1444844 w 1997294"/>
              <a:gd name="csY47" fmla="*/ 1485900 h 1524000"/>
              <a:gd name="csX48" fmla="*/ 1404363 w 1997294"/>
              <a:gd name="csY48" fmla="*/ 1490662 h 1524000"/>
              <a:gd name="csX49" fmla="*/ 1285301 w 1997294"/>
              <a:gd name="csY49" fmla="*/ 1445419 h 1524000"/>
              <a:gd name="csX50" fmla="*/ 1213863 w 1997294"/>
              <a:gd name="csY50" fmla="*/ 1421606 h 1524000"/>
              <a:gd name="csX51" fmla="*/ 1163857 w 1997294"/>
              <a:gd name="csY51" fmla="*/ 1359694 h 1524000"/>
              <a:gd name="csX52" fmla="*/ 1111469 w 1997294"/>
              <a:gd name="csY52" fmla="*/ 1371600 h 1524000"/>
              <a:gd name="csX53" fmla="*/ 1130519 w 1997294"/>
              <a:gd name="csY53" fmla="*/ 1485900 h 1524000"/>
              <a:gd name="csX54" fmla="*/ 1073369 w 1997294"/>
              <a:gd name="csY54" fmla="*/ 1495425 h 1524000"/>
              <a:gd name="csX55" fmla="*/ 994788 w 1997294"/>
              <a:gd name="csY55" fmla="*/ 1464469 h 1524000"/>
              <a:gd name="csX56" fmla="*/ 937638 w 1997294"/>
              <a:gd name="csY56" fmla="*/ 1447800 h 1524000"/>
              <a:gd name="csX57" fmla="*/ 847151 w 1997294"/>
              <a:gd name="csY57" fmla="*/ 1524000 h 1524000"/>
              <a:gd name="csX58" fmla="*/ 628075 w 1997294"/>
              <a:gd name="csY58" fmla="*/ 1328737 h 1524000"/>
              <a:gd name="csX59" fmla="*/ 488156 w 1997294"/>
              <a:gd name="csY59" fmla="*/ 1204912 h 1524000"/>
              <a:gd name="csX60" fmla="*/ 454244 w 1997294"/>
              <a:gd name="csY60" fmla="*/ 1066800 h 1524000"/>
              <a:gd name="csX61" fmla="*/ 399476 w 1997294"/>
              <a:gd name="csY61" fmla="*/ 959644 h 1524000"/>
              <a:gd name="csX62" fmla="*/ 244695 w 1997294"/>
              <a:gd name="csY62" fmla="*/ 862012 h 1524000"/>
              <a:gd name="csX63" fmla="*/ 116681 w 1997294"/>
              <a:gd name="csY63" fmla="*/ 885825 h 1524000"/>
              <a:gd name="csX64" fmla="*/ 0 w 1997294"/>
              <a:gd name="csY64" fmla="*/ 857250 h 1524000"/>
              <a:gd name="csX65" fmla="*/ 32763 w 1997294"/>
              <a:gd name="csY65" fmla="*/ 664368 h 1524000"/>
              <a:gd name="csX66" fmla="*/ 156588 w 1997294"/>
              <a:gd name="csY66" fmla="*/ 516731 h 1524000"/>
              <a:gd name="csX67" fmla="*/ 244694 w 1997294"/>
              <a:gd name="csY67" fmla="*/ 404812 h 1524000"/>
              <a:gd name="csX68" fmla="*/ 308988 w 1997294"/>
              <a:gd name="csY68" fmla="*/ 335756 h 1524000"/>
              <a:gd name="csX69" fmla="*/ 459007 w 1997294"/>
              <a:gd name="csY69" fmla="*/ 240506 h 1524000"/>
              <a:gd name="csX70" fmla="*/ 663794 w 1997294"/>
              <a:gd name="csY70" fmla="*/ 154781 h 1524000"/>
              <a:gd name="csX0" fmla="*/ 663794 w 1997294"/>
              <a:gd name="csY0" fmla="*/ 154781 h 1526381"/>
              <a:gd name="csX1" fmla="*/ 759044 w 1997294"/>
              <a:gd name="csY1" fmla="*/ 92869 h 1526381"/>
              <a:gd name="csX2" fmla="*/ 797144 w 1997294"/>
              <a:gd name="csY2" fmla="*/ 57150 h 1526381"/>
              <a:gd name="csX3" fmla="*/ 840007 w 1997294"/>
              <a:gd name="csY3" fmla="*/ 57150 h 1526381"/>
              <a:gd name="csX4" fmla="*/ 870963 w 1997294"/>
              <a:gd name="csY4" fmla="*/ 61912 h 1526381"/>
              <a:gd name="csX5" fmla="*/ 870963 w 1997294"/>
              <a:gd name="csY5" fmla="*/ 126206 h 1526381"/>
              <a:gd name="csX6" fmla="*/ 849532 w 1997294"/>
              <a:gd name="csY6" fmla="*/ 152400 h 1526381"/>
              <a:gd name="csX7" fmla="*/ 918588 w 1997294"/>
              <a:gd name="csY7" fmla="*/ 164306 h 1526381"/>
              <a:gd name="csX8" fmla="*/ 951926 w 1997294"/>
              <a:gd name="csY8" fmla="*/ 133350 h 1526381"/>
              <a:gd name="csX9" fmla="*/ 935257 w 1997294"/>
              <a:gd name="csY9" fmla="*/ 85725 h 1526381"/>
              <a:gd name="csX10" fmla="*/ 968594 w 1997294"/>
              <a:gd name="csY10" fmla="*/ 100012 h 1526381"/>
              <a:gd name="csX11" fmla="*/ 973357 w 1997294"/>
              <a:gd name="csY11" fmla="*/ 19050 h 1526381"/>
              <a:gd name="csX12" fmla="*/ 1001932 w 1997294"/>
              <a:gd name="csY12" fmla="*/ 0 h 1526381"/>
              <a:gd name="csX13" fmla="*/ 1042413 w 1997294"/>
              <a:gd name="csY13" fmla="*/ 73819 h 1526381"/>
              <a:gd name="csX14" fmla="*/ 1140044 w 1997294"/>
              <a:gd name="csY14" fmla="*/ 159544 h 1526381"/>
              <a:gd name="csX15" fmla="*/ 1263869 w 1997294"/>
              <a:gd name="csY15" fmla="*/ 221456 h 1526381"/>
              <a:gd name="csX16" fmla="*/ 1335307 w 1997294"/>
              <a:gd name="csY16" fmla="*/ 242887 h 1526381"/>
              <a:gd name="csX17" fmla="*/ 1430557 w 1997294"/>
              <a:gd name="csY17" fmla="*/ 264319 h 1526381"/>
              <a:gd name="csX18" fmla="*/ 1485326 w 1997294"/>
              <a:gd name="csY18" fmla="*/ 304800 h 1526381"/>
              <a:gd name="csX19" fmla="*/ 1513901 w 1997294"/>
              <a:gd name="csY19" fmla="*/ 347662 h 1526381"/>
              <a:gd name="csX20" fmla="*/ 1568669 w 1997294"/>
              <a:gd name="csY20" fmla="*/ 326231 h 1526381"/>
              <a:gd name="csX21" fmla="*/ 1613913 w 1997294"/>
              <a:gd name="csY21" fmla="*/ 292894 h 1526381"/>
              <a:gd name="csX22" fmla="*/ 1652013 w 1997294"/>
              <a:gd name="csY22" fmla="*/ 266700 h 1526381"/>
              <a:gd name="csX23" fmla="*/ 1702019 w 1997294"/>
              <a:gd name="csY23" fmla="*/ 321469 h 1526381"/>
              <a:gd name="csX24" fmla="*/ 1666301 w 1997294"/>
              <a:gd name="csY24" fmla="*/ 381000 h 1526381"/>
              <a:gd name="csX25" fmla="*/ 1625819 w 1997294"/>
              <a:gd name="csY25" fmla="*/ 478631 h 1526381"/>
              <a:gd name="csX26" fmla="*/ 1671063 w 1997294"/>
              <a:gd name="csY26" fmla="*/ 531019 h 1526381"/>
              <a:gd name="csX27" fmla="*/ 1728213 w 1997294"/>
              <a:gd name="csY27" fmla="*/ 571500 h 1526381"/>
              <a:gd name="csX28" fmla="*/ 1749644 w 1997294"/>
              <a:gd name="csY28" fmla="*/ 583406 h 1526381"/>
              <a:gd name="csX29" fmla="*/ 1825844 w 1997294"/>
              <a:gd name="csY29" fmla="*/ 619125 h 1526381"/>
              <a:gd name="csX30" fmla="*/ 1837751 w 1997294"/>
              <a:gd name="csY30" fmla="*/ 673894 h 1526381"/>
              <a:gd name="csX31" fmla="*/ 1790126 w 1997294"/>
              <a:gd name="csY31" fmla="*/ 711994 h 1526381"/>
              <a:gd name="csX32" fmla="*/ 1828226 w 1997294"/>
              <a:gd name="csY32" fmla="*/ 816769 h 1526381"/>
              <a:gd name="csX33" fmla="*/ 1804413 w 1997294"/>
              <a:gd name="csY33" fmla="*/ 876300 h 1526381"/>
              <a:gd name="csX34" fmla="*/ 1830607 w 1997294"/>
              <a:gd name="csY34" fmla="*/ 942975 h 1526381"/>
              <a:gd name="csX35" fmla="*/ 1875851 w 1997294"/>
              <a:gd name="csY35" fmla="*/ 964406 h 1526381"/>
              <a:gd name="csX36" fmla="*/ 1894901 w 1997294"/>
              <a:gd name="csY36" fmla="*/ 945356 h 1526381"/>
              <a:gd name="csX37" fmla="*/ 1887757 w 1997294"/>
              <a:gd name="csY37" fmla="*/ 897731 h 1526381"/>
              <a:gd name="csX38" fmla="*/ 1949669 w 1997294"/>
              <a:gd name="csY38" fmla="*/ 902494 h 1526381"/>
              <a:gd name="csX39" fmla="*/ 1997294 w 1997294"/>
              <a:gd name="csY39" fmla="*/ 1014412 h 1526381"/>
              <a:gd name="csX40" fmla="*/ 1983007 w 1997294"/>
              <a:gd name="csY40" fmla="*/ 1071562 h 1526381"/>
              <a:gd name="csX41" fmla="*/ 1978244 w 1997294"/>
              <a:gd name="csY41" fmla="*/ 1102519 h 1526381"/>
              <a:gd name="csX42" fmla="*/ 1990151 w 1997294"/>
              <a:gd name="csY42" fmla="*/ 1235869 h 1526381"/>
              <a:gd name="csX43" fmla="*/ 1844894 w 1997294"/>
              <a:gd name="csY43" fmla="*/ 1183481 h 1526381"/>
              <a:gd name="csX44" fmla="*/ 1759169 w 1997294"/>
              <a:gd name="csY44" fmla="*/ 1209675 h 1526381"/>
              <a:gd name="csX45" fmla="*/ 1647251 w 1997294"/>
              <a:gd name="csY45" fmla="*/ 1340644 h 1526381"/>
              <a:gd name="csX46" fmla="*/ 1556763 w 1997294"/>
              <a:gd name="csY46" fmla="*/ 1366837 h 1526381"/>
              <a:gd name="csX47" fmla="*/ 1444844 w 1997294"/>
              <a:gd name="csY47" fmla="*/ 1485900 h 1526381"/>
              <a:gd name="csX48" fmla="*/ 1404363 w 1997294"/>
              <a:gd name="csY48" fmla="*/ 1490662 h 1526381"/>
              <a:gd name="csX49" fmla="*/ 1285301 w 1997294"/>
              <a:gd name="csY49" fmla="*/ 1445419 h 1526381"/>
              <a:gd name="csX50" fmla="*/ 1213863 w 1997294"/>
              <a:gd name="csY50" fmla="*/ 1421606 h 1526381"/>
              <a:gd name="csX51" fmla="*/ 1163857 w 1997294"/>
              <a:gd name="csY51" fmla="*/ 1359694 h 1526381"/>
              <a:gd name="csX52" fmla="*/ 1111469 w 1997294"/>
              <a:gd name="csY52" fmla="*/ 1371600 h 1526381"/>
              <a:gd name="csX53" fmla="*/ 1130519 w 1997294"/>
              <a:gd name="csY53" fmla="*/ 1485900 h 1526381"/>
              <a:gd name="csX54" fmla="*/ 1073369 w 1997294"/>
              <a:gd name="csY54" fmla="*/ 1495425 h 1526381"/>
              <a:gd name="csX55" fmla="*/ 994788 w 1997294"/>
              <a:gd name="csY55" fmla="*/ 1464469 h 1526381"/>
              <a:gd name="csX56" fmla="*/ 937638 w 1997294"/>
              <a:gd name="csY56" fmla="*/ 1447800 h 1526381"/>
              <a:gd name="csX57" fmla="*/ 847151 w 1997294"/>
              <a:gd name="csY57" fmla="*/ 1524000 h 1526381"/>
              <a:gd name="csX58" fmla="*/ 699513 w 1997294"/>
              <a:gd name="csY58" fmla="*/ 1526381 h 1526381"/>
              <a:gd name="csX59" fmla="*/ 488156 w 1997294"/>
              <a:gd name="csY59" fmla="*/ 1204912 h 1526381"/>
              <a:gd name="csX60" fmla="*/ 454244 w 1997294"/>
              <a:gd name="csY60" fmla="*/ 1066800 h 1526381"/>
              <a:gd name="csX61" fmla="*/ 399476 w 1997294"/>
              <a:gd name="csY61" fmla="*/ 959644 h 1526381"/>
              <a:gd name="csX62" fmla="*/ 244695 w 1997294"/>
              <a:gd name="csY62" fmla="*/ 862012 h 1526381"/>
              <a:gd name="csX63" fmla="*/ 116681 w 1997294"/>
              <a:gd name="csY63" fmla="*/ 885825 h 1526381"/>
              <a:gd name="csX64" fmla="*/ 0 w 1997294"/>
              <a:gd name="csY64" fmla="*/ 857250 h 1526381"/>
              <a:gd name="csX65" fmla="*/ 32763 w 1997294"/>
              <a:gd name="csY65" fmla="*/ 664368 h 1526381"/>
              <a:gd name="csX66" fmla="*/ 156588 w 1997294"/>
              <a:gd name="csY66" fmla="*/ 516731 h 1526381"/>
              <a:gd name="csX67" fmla="*/ 244694 w 1997294"/>
              <a:gd name="csY67" fmla="*/ 404812 h 1526381"/>
              <a:gd name="csX68" fmla="*/ 308988 w 1997294"/>
              <a:gd name="csY68" fmla="*/ 335756 h 1526381"/>
              <a:gd name="csX69" fmla="*/ 459007 w 1997294"/>
              <a:gd name="csY69" fmla="*/ 240506 h 1526381"/>
              <a:gd name="csX70" fmla="*/ 663794 w 1997294"/>
              <a:gd name="csY70" fmla="*/ 154781 h 1526381"/>
              <a:gd name="csX0" fmla="*/ 663794 w 1997294"/>
              <a:gd name="csY0" fmla="*/ 154781 h 1538287"/>
              <a:gd name="csX1" fmla="*/ 759044 w 1997294"/>
              <a:gd name="csY1" fmla="*/ 92869 h 1538287"/>
              <a:gd name="csX2" fmla="*/ 797144 w 1997294"/>
              <a:gd name="csY2" fmla="*/ 57150 h 1538287"/>
              <a:gd name="csX3" fmla="*/ 840007 w 1997294"/>
              <a:gd name="csY3" fmla="*/ 57150 h 1538287"/>
              <a:gd name="csX4" fmla="*/ 870963 w 1997294"/>
              <a:gd name="csY4" fmla="*/ 61912 h 1538287"/>
              <a:gd name="csX5" fmla="*/ 870963 w 1997294"/>
              <a:gd name="csY5" fmla="*/ 126206 h 1538287"/>
              <a:gd name="csX6" fmla="*/ 849532 w 1997294"/>
              <a:gd name="csY6" fmla="*/ 152400 h 1538287"/>
              <a:gd name="csX7" fmla="*/ 918588 w 1997294"/>
              <a:gd name="csY7" fmla="*/ 164306 h 1538287"/>
              <a:gd name="csX8" fmla="*/ 951926 w 1997294"/>
              <a:gd name="csY8" fmla="*/ 133350 h 1538287"/>
              <a:gd name="csX9" fmla="*/ 935257 w 1997294"/>
              <a:gd name="csY9" fmla="*/ 85725 h 1538287"/>
              <a:gd name="csX10" fmla="*/ 968594 w 1997294"/>
              <a:gd name="csY10" fmla="*/ 100012 h 1538287"/>
              <a:gd name="csX11" fmla="*/ 973357 w 1997294"/>
              <a:gd name="csY11" fmla="*/ 19050 h 1538287"/>
              <a:gd name="csX12" fmla="*/ 1001932 w 1997294"/>
              <a:gd name="csY12" fmla="*/ 0 h 1538287"/>
              <a:gd name="csX13" fmla="*/ 1042413 w 1997294"/>
              <a:gd name="csY13" fmla="*/ 73819 h 1538287"/>
              <a:gd name="csX14" fmla="*/ 1140044 w 1997294"/>
              <a:gd name="csY14" fmla="*/ 159544 h 1538287"/>
              <a:gd name="csX15" fmla="*/ 1263869 w 1997294"/>
              <a:gd name="csY15" fmla="*/ 221456 h 1538287"/>
              <a:gd name="csX16" fmla="*/ 1335307 w 1997294"/>
              <a:gd name="csY16" fmla="*/ 242887 h 1538287"/>
              <a:gd name="csX17" fmla="*/ 1430557 w 1997294"/>
              <a:gd name="csY17" fmla="*/ 264319 h 1538287"/>
              <a:gd name="csX18" fmla="*/ 1485326 w 1997294"/>
              <a:gd name="csY18" fmla="*/ 304800 h 1538287"/>
              <a:gd name="csX19" fmla="*/ 1513901 w 1997294"/>
              <a:gd name="csY19" fmla="*/ 347662 h 1538287"/>
              <a:gd name="csX20" fmla="*/ 1568669 w 1997294"/>
              <a:gd name="csY20" fmla="*/ 326231 h 1538287"/>
              <a:gd name="csX21" fmla="*/ 1613913 w 1997294"/>
              <a:gd name="csY21" fmla="*/ 292894 h 1538287"/>
              <a:gd name="csX22" fmla="*/ 1652013 w 1997294"/>
              <a:gd name="csY22" fmla="*/ 266700 h 1538287"/>
              <a:gd name="csX23" fmla="*/ 1702019 w 1997294"/>
              <a:gd name="csY23" fmla="*/ 321469 h 1538287"/>
              <a:gd name="csX24" fmla="*/ 1666301 w 1997294"/>
              <a:gd name="csY24" fmla="*/ 381000 h 1538287"/>
              <a:gd name="csX25" fmla="*/ 1625819 w 1997294"/>
              <a:gd name="csY25" fmla="*/ 478631 h 1538287"/>
              <a:gd name="csX26" fmla="*/ 1671063 w 1997294"/>
              <a:gd name="csY26" fmla="*/ 531019 h 1538287"/>
              <a:gd name="csX27" fmla="*/ 1728213 w 1997294"/>
              <a:gd name="csY27" fmla="*/ 571500 h 1538287"/>
              <a:gd name="csX28" fmla="*/ 1749644 w 1997294"/>
              <a:gd name="csY28" fmla="*/ 583406 h 1538287"/>
              <a:gd name="csX29" fmla="*/ 1825844 w 1997294"/>
              <a:gd name="csY29" fmla="*/ 619125 h 1538287"/>
              <a:gd name="csX30" fmla="*/ 1837751 w 1997294"/>
              <a:gd name="csY30" fmla="*/ 673894 h 1538287"/>
              <a:gd name="csX31" fmla="*/ 1790126 w 1997294"/>
              <a:gd name="csY31" fmla="*/ 711994 h 1538287"/>
              <a:gd name="csX32" fmla="*/ 1828226 w 1997294"/>
              <a:gd name="csY32" fmla="*/ 816769 h 1538287"/>
              <a:gd name="csX33" fmla="*/ 1804413 w 1997294"/>
              <a:gd name="csY33" fmla="*/ 876300 h 1538287"/>
              <a:gd name="csX34" fmla="*/ 1830607 w 1997294"/>
              <a:gd name="csY34" fmla="*/ 942975 h 1538287"/>
              <a:gd name="csX35" fmla="*/ 1875851 w 1997294"/>
              <a:gd name="csY35" fmla="*/ 964406 h 1538287"/>
              <a:gd name="csX36" fmla="*/ 1894901 w 1997294"/>
              <a:gd name="csY36" fmla="*/ 945356 h 1538287"/>
              <a:gd name="csX37" fmla="*/ 1887757 w 1997294"/>
              <a:gd name="csY37" fmla="*/ 897731 h 1538287"/>
              <a:gd name="csX38" fmla="*/ 1949669 w 1997294"/>
              <a:gd name="csY38" fmla="*/ 902494 h 1538287"/>
              <a:gd name="csX39" fmla="*/ 1997294 w 1997294"/>
              <a:gd name="csY39" fmla="*/ 1014412 h 1538287"/>
              <a:gd name="csX40" fmla="*/ 1983007 w 1997294"/>
              <a:gd name="csY40" fmla="*/ 1071562 h 1538287"/>
              <a:gd name="csX41" fmla="*/ 1978244 w 1997294"/>
              <a:gd name="csY41" fmla="*/ 1102519 h 1538287"/>
              <a:gd name="csX42" fmla="*/ 1990151 w 1997294"/>
              <a:gd name="csY42" fmla="*/ 1235869 h 1538287"/>
              <a:gd name="csX43" fmla="*/ 1844894 w 1997294"/>
              <a:gd name="csY43" fmla="*/ 1183481 h 1538287"/>
              <a:gd name="csX44" fmla="*/ 1759169 w 1997294"/>
              <a:gd name="csY44" fmla="*/ 1209675 h 1538287"/>
              <a:gd name="csX45" fmla="*/ 1647251 w 1997294"/>
              <a:gd name="csY45" fmla="*/ 1340644 h 1538287"/>
              <a:gd name="csX46" fmla="*/ 1556763 w 1997294"/>
              <a:gd name="csY46" fmla="*/ 1366837 h 1538287"/>
              <a:gd name="csX47" fmla="*/ 1444844 w 1997294"/>
              <a:gd name="csY47" fmla="*/ 1485900 h 1538287"/>
              <a:gd name="csX48" fmla="*/ 1404363 w 1997294"/>
              <a:gd name="csY48" fmla="*/ 1490662 h 1538287"/>
              <a:gd name="csX49" fmla="*/ 1285301 w 1997294"/>
              <a:gd name="csY49" fmla="*/ 1445419 h 1538287"/>
              <a:gd name="csX50" fmla="*/ 1213863 w 1997294"/>
              <a:gd name="csY50" fmla="*/ 1421606 h 1538287"/>
              <a:gd name="csX51" fmla="*/ 1163857 w 1997294"/>
              <a:gd name="csY51" fmla="*/ 1359694 h 1538287"/>
              <a:gd name="csX52" fmla="*/ 1111469 w 1997294"/>
              <a:gd name="csY52" fmla="*/ 1371600 h 1538287"/>
              <a:gd name="csX53" fmla="*/ 1130519 w 1997294"/>
              <a:gd name="csY53" fmla="*/ 1485900 h 1538287"/>
              <a:gd name="csX54" fmla="*/ 1073369 w 1997294"/>
              <a:gd name="csY54" fmla="*/ 1495425 h 1538287"/>
              <a:gd name="csX55" fmla="*/ 994788 w 1997294"/>
              <a:gd name="csY55" fmla="*/ 1464469 h 1538287"/>
              <a:gd name="csX56" fmla="*/ 937638 w 1997294"/>
              <a:gd name="csY56" fmla="*/ 1447800 h 1538287"/>
              <a:gd name="csX57" fmla="*/ 859058 w 1997294"/>
              <a:gd name="csY57" fmla="*/ 1538287 h 1538287"/>
              <a:gd name="csX58" fmla="*/ 699513 w 1997294"/>
              <a:gd name="csY58" fmla="*/ 1526381 h 1538287"/>
              <a:gd name="csX59" fmla="*/ 488156 w 1997294"/>
              <a:gd name="csY59" fmla="*/ 1204912 h 1538287"/>
              <a:gd name="csX60" fmla="*/ 454244 w 1997294"/>
              <a:gd name="csY60" fmla="*/ 1066800 h 1538287"/>
              <a:gd name="csX61" fmla="*/ 399476 w 1997294"/>
              <a:gd name="csY61" fmla="*/ 959644 h 1538287"/>
              <a:gd name="csX62" fmla="*/ 244695 w 1997294"/>
              <a:gd name="csY62" fmla="*/ 862012 h 1538287"/>
              <a:gd name="csX63" fmla="*/ 116681 w 1997294"/>
              <a:gd name="csY63" fmla="*/ 885825 h 1538287"/>
              <a:gd name="csX64" fmla="*/ 0 w 1997294"/>
              <a:gd name="csY64" fmla="*/ 857250 h 1538287"/>
              <a:gd name="csX65" fmla="*/ 32763 w 1997294"/>
              <a:gd name="csY65" fmla="*/ 664368 h 1538287"/>
              <a:gd name="csX66" fmla="*/ 156588 w 1997294"/>
              <a:gd name="csY66" fmla="*/ 516731 h 1538287"/>
              <a:gd name="csX67" fmla="*/ 244694 w 1997294"/>
              <a:gd name="csY67" fmla="*/ 404812 h 1538287"/>
              <a:gd name="csX68" fmla="*/ 308988 w 1997294"/>
              <a:gd name="csY68" fmla="*/ 335756 h 1538287"/>
              <a:gd name="csX69" fmla="*/ 459007 w 1997294"/>
              <a:gd name="csY69" fmla="*/ 240506 h 1538287"/>
              <a:gd name="csX70" fmla="*/ 663794 w 1997294"/>
              <a:gd name="csY70" fmla="*/ 154781 h 1538287"/>
              <a:gd name="csX0" fmla="*/ 663794 w 1997294"/>
              <a:gd name="csY0" fmla="*/ 154781 h 1538287"/>
              <a:gd name="csX1" fmla="*/ 759044 w 1997294"/>
              <a:gd name="csY1" fmla="*/ 92869 h 1538287"/>
              <a:gd name="csX2" fmla="*/ 797144 w 1997294"/>
              <a:gd name="csY2" fmla="*/ 57150 h 1538287"/>
              <a:gd name="csX3" fmla="*/ 840007 w 1997294"/>
              <a:gd name="csY3" fmla="*/ 57150 h 1538287"/>
              <a:gd name="csX4" fmla="*/ 870963 w 1997294"/>
              <a:gd name="csY4" fmla="*/ 61912 h 1538287"/>
              <a:gd name="csX5" fmla="*/ 870963 w 1997294"/>
              <a:gd name="csY5" fmla="*/ 126206 h 1538287"/>
              <a:gd name="csX6" fmla="*/ 849532 w 1997294"/>
              <a:gd name="csY6" fmla="*/ 152400 h 1538287"/>
              <a:gd name="csX7" fmla="*/ 918588 w 1997294"/>
              <a:gd name="csY7" fmla="*/ 164306 h 1538287"/>
              <a:gd name="csX8" fmla="*/ 951926 w 1997294"/>
              <a:gd name="csY8" fmla="*/ 133350 h 1538287"/>
              <a:gd name="csX9" fmla="*/ 935257 w 1997294"/>
              <a:gd name="csY9" fmla="*/ 85725 h 1538287"/>
              <a:gd name="csX10" fmla="*/ 968594 w 1997294"/>
              <a:gd name="csY10" fmla="*/ 100012 h 1538287"/>
              <a:gd name="csX11" fmla="*/ 973357 w 1997294"/>
              <a:gd name="csY11" fmla="*/ 19050 h 1538287"/>
              <a:gd name="csX12" fmla="*/ 1001932 w 1997294"/>
              <a:gd name="csY12" fmla="*/ 0 h 1538287"/>
              <a:gd name="csX13" fmla="*/ 1042413 w 1997294"/>
              <a:gd name="csY13" fmla="*/ 73819 h 1538287"/>
              <a:gd name="csX14" fmla="*/ 1140044 w 1997294"/>
              <a:gd name="csY14" fmla="*/ 159544 h 1538287"/>
              <a:gd name="csX15" fmla="*/ 1263869 w 1997294"/>
              <a:gd name="csY15" fmla="*/ 221456 h 1538287"/>
              <a:gd name="csX16" fmla="*/ 1335307 w 1997294"/>
              <a:gd name="csY16" fmla="*/ 242887 h 1538287"/>
              <a:gd name="csX17" fmla="*/ 1430557 w 1997294"/>
              <a:gd name="csY17" fmla="*/ 264319 h 1538287"/>
              <a:gd name="csX18" fmla="*/ 1485326 w 1997294"/>
              <a:gd name="csY18" fmla="*/ 304800 h 1538287"/>
              <a:gd name="csX19" fmla="*/ 1513901 w 1997294"/>
              <a:gd name="csY19" fmla="*/ 347662 h 1538287"/>
              <a:gd name="csX20" fmla="*/ 1568669 w 1997294"/>
              <a:gd name="csY20" fmla="*/ 326231 h 1538287"/>
              <a:gd name="csX21" fmla="*/ 1613913 w 1997294"/>
              <a:gd name="csY21" fmla="*/ 292894 h 1538287"/>
              <a:gd name="csX22" fmla="*/ 1652013 w 1997294"/>
              <a:gd name="csY22" fmla="*/ 266700 h 1538287"/>
              <a:gd name="csX23" fmla="*/ 1702019 w 1997294"/>
              <a:gd name="csY23" fmla="*/ 321469 h 1538287"/>
              <a:gd name="csX24" fmla="*/ 1666301 w 1997294"/>
              <a:gd name="csY24" fmla="*/ 381000 h 1538287"/>
              <a:gd name="csX25" fmla="*/ 1625819 w 1997294"/>
              <a:gd name="csY25" fmla="*/ 478631 h 1538287"/>
              <a:gd name="csX26" fmla="*/ 1671063 w 1997294"/>
              <a:gd name="csY26" fmla="*/ 531019 h 1538287"/>
              <a:gd name="csX27" fmla="*/ 1728213 w 1997294"/>
              <a:gd name="csY27" fmla="*/ 571500 h 1538287"/>
              <a:gd name="csX28" fmla="*/ 1749644 w 1997294"/>
              <a:gd name="csY28" fmla="*/ 583406 h 1538287"/>
              <a:gd name="csX29" fmla="*/ 1825844 w 1997294"/>
              <a:gd name="csY29" fmla="*/ 619125 h 1538287"/>
              <a:gd name="csX30" fmla="*/ 1837751 w 1997294"/>
              <a:gd name="csY30" fmla="*/ 673894 h 1538287"/>
              <a:gd name="csX31" fmla="*/ 1790126 w 1997294"/>
              <a:gd name="csY31" fmla="*/ 711994 h 1538287"/>
              <a:gd name="csX32" fmla="*/ 1828226 w 1997294"/>
              <a:gd name="csY32" fmla="*/ 816769 h 1538287"/>
              <a:gd name="csX33" fmla="*/ 1804413 w 1997294"/>
              <a:gd name="csY33" fmla="*/ 876300 h 1538287"/>
              <a:gd name="csX34" fmla="*/ 1830607 w 1997294"/>
              <a:gd name="csY34" fmla="*/ 942975 h 1538287"/>
              <a:gd name="csX35" fmla="*/ 1875851 w 1997294"/>
              <a:gd name="csY35" fmla="*/ 964406 h 1538287"/>
              <a:gd name="csX36" fmla="*/ 1894901 w 1997294"/>
              <a:gd name="csY36" fmla="*/ 945356 h 1538287"/>
              <a:gd name="csX37" fmla="*/ 1887757 w 1997294"/>
              <a:gd name="csY37" fmla="*/ 897731 h 1538287"/>
              <a:gd name="csX38" fmla="*/ 1949669 w 1997294"/>
              <a:gd name="csY38" fmla="*/ 902494 h 1538287"/>
              <a:gd name="csX39" fmla="*/ 1997294 w 1997294"/>
              <a:gd name="csY39" fmla="*/ 1014412 h 1538287"/>
              <a:gd name="csX40" fmla="*/ 1983007 w 1997294"/>
              <a:gd name="csY40" fmla="*/ 1071562 h 1538287"/>
              <a:gd name="csX41" fmla="*/ 1978244 w 1997294"/>
              <a:gd name="csY41" fmla="*/ 1102519 h 1538287"/>
              <a:gd name="csX42" fmla="*/ 1990151 w 1997294"/>
              <a:gd name="csY42" fmla="*/ 1235869 h 1538287"/>
              <a:gd name="csX43" fmla="*/ 1844894 w 1997294"/>
              <a:gd name="csY43" fmla="*/ 1183481 h 1538287"/>
              <a:gd name="csX44" fmla="*/ 1759169 w 1997294"/>
              <a:gd name="csY44" fmla="*/ 1209675 h 1538287"/>
              <a:gd name="csX45" fmla="*/ 1647251 w 1997294"/>
              <a:gd name="csY45" fmla="*/ 1340644 h 1538287"/>
              <a:gd name="csX46" fmla="*/ 1556763 w 1997294"/>
              <a:gd name="csY46" fmla="*/ 1366837 h 1538287"/>
              <a:gd name="csX47" fmla="*/ 1444844 w 1997294"/>
              <a:gd name="csY47" fmla="*/ 1485900 h 1538287"/>
              <a:gd name="csX48" fmla="*/ 1404363 w 1997294"/>
              <a:gd name="csY48" fmla="*/ 1490662 h 1538287"/>
              <a:gd name="csX49" fmla="*/ 1285301 w 1997294"/>
              <a:gd name="csY49" fmla="*/ 1445419 h 1538287"/>
              <a:gd name="csX50" fmla="*/ 1213863 w 1997294"/>
              <a:gd name="csY50" fmla="*/ 1421606 h 1538287"/>
              <a:gd name="csX51" fmla="*/ 1163857 w 1997294"/>
              <a:gd name="csY51" fmla="*/ 1359694 h 1538287"/>
              <a:gd name="csX52" fmla="*/ 1111469 w 1997294"/>
              <a:gd name="csY52" fmla="*/ 1371600 h 1538287"/>
              <a:gd name="csX53" fmla="*/ 1130519 w 1997294"/>
              <a:gd name="csY53" fmla="*/ 1485900 h 1538287"/>
              <a:gd name="csX54" fmla="*/ 1073369 w 1997294"/>
              <a:gd name="csY54" fmla="*/ 1495425 h 1538287"/>
              <a:gd name="csX55" fmla="*/ 994788 w 1997294"/>
              <a:gd name="csY55" fmla="*/ 1464469 h 1538287"/>
              <a:gd name="csX56" fmla="*/ 937638 w 1997294"/>
              <a:gd name="csY56" fmla="*/ 1447800 h 1538287"/>
              <a:gd name="csX57" fmla="*/ 859058 w 1997294"/>
              <a:gd name="csY57" fmla="*/ 1538287 h 1538287"/>
              <a:gd name="csX58" fmla="*/ 699513 w 1997294"/>
              <a:gd name="csY58" fmla="*/ 1526381 h 1538287"/>
              <a:gd name="csX59" fmla="*/ 488156 w 1997294"/>
              <a:gd name="csY59" fmla="*/ 1204912 h 1538287"/>
              <a:gd name="csX60" fmla="*/ 454244 w 1997294"/>
              <a:gd name="csY60" fmla="*/ 1066800 h 1538287"/>
              <a:gd name="csX61" fmla="*/ 399476 w 1997294"/>
              <a:gd name="csY61" fmla="*/ 959644 h 1538287"/>
              <a:gd name="csX62" fmla="*/ 244695 w 1997294"/>
              <a:gd name="csY62" fmla="*/ 862012 h 1538287"/>
              <a:gd name="csX63" fmla="*/ 102393 w 1997294"/>
              <a:gd name="csY63" fmla="*/ 950118 h 1538287"/>
              <a:gd name="csX64" fmla="*/ 0 w 1997294"/>
              <a:gd name="csY64" fmla="*/ 857250 h 1538287"/>
              <a:gd name="csX65" fmla="*/ 32763 w 1997294"/>
              <a:gd name="csY65" fmla="*/ 664368 h 1538287"/>
              <a:gd name="csX66" fmla="*/ 156588 w 1997294"/>
              <a:gd name="csY66" fmla="*/ 516731 h 1538287"/>
              <a:gd name="csX67" fmla="*/ 244694 w 1997294"/>
              <a:gd name="csY67" fmla="*/ 404812 h 1538287"/>
              <a:gd name="csX68" fmla="*/ 308988 w 1997294"/>
              <a:gd name="csY68" fmla="*/ 335756 h 1538287"/>
              <a:gd name="csX69" fmla="*/ 459007 w 1997294"/>
              <a:gd name="csY69" fmla="*/ 240506 h 1538287"/>
              <a:gd name="csX70" fmla="*/ 663794 w 1997294"/>
              <a:gd name="csY70" fmla="*/ 154781 h 15382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</a:cxnLst>
            <a:rect l="l" t="t" r="r" b="b"/>
            <a:pathLst>
              <a:path w="1997294" h="1538287">
                <a:moveTo>
                  <a:pt x="663794" y="154781"/>
                </a:moveTo>
                <a:lnTo>
                  <a:pt x="759044" y="92869"/>
                </a:lnTo>
                <a:lnTo>
                  <a:pt x="797144" y="57150"/>
                </a:lnTo>
                <a:lnTo>
                  <a:pt x="840007" y="57150"/>
                </a:lnTo>
                <a:lnTo>
                  <a:pt x="870963" y="61912"/>
                </a:lnTo>
                <a:lnTo>
                  <a:pt x="870963" y="126206"/>
                </a:lnTo>
                <a:lnTo>
                  <a:pt x="849532" y="152400"/>
                </a:lnTo>
                <a:lnTo>
                  <a:pt x="918588" y="164306"/>
                </a:lnTo>
                <a:lnTo>
                  <a:pt x="951926" y="133350"/>
                </a:lnTo>
                <a:lnTo>
                  <a:pt x="935257" y="85725"/>
                </a:lnTo>
                <a:lnTo>
                  <a:pt x="968594" y="100012"/>
                </a:lnTo>
                <a:lnTo>
                  <a:pt x="973357" y="19050"/>
                </a:lnTo>
                <a:lnTo>
                  <a:pt x="1001932" y="0"/>
                </a:lnTo>
                <a:lnTo>
                  <a:pt x="1042413" y="73819"/>
                </a:lnTo>
                <a:lnTo>
                  <a:pt x="1140044" y="159544"/>
                </a:lnTo>
                <a:lnTo>
                  <a:pt x="1263869" y="221456"/>
                </a:lnTo>
                <a:lnTo>
                  <a:pt x="1335307" y="242887"/>
                </a:lnTo>
                <a:lnTo>
                  <a:pt x="1430557" y="264319"/>
                </a:lnTo>
                <a:lnTo>
                  <a:pt x="1485326" y="304800"/>
                </a:lnTo>
                <a:lnTo>
                  <a:pt x="1513901" y="347662"/>
                </a:lnTo>
                <a:lnTo>
                  <a:pt x="1568669" y="326231"/>
                </a:lnTo>
                <a:lnTo>
                  <a:pt x="1613913" y="292894"/>
                </a:lnTo>
                <a:lnTo>
                  <a:pt x="1652013" y="266700"/>
                </a:lnTo>
                <a:lnTo>
                  <a:pt x="1702019" y="321469"/>
                </a:lnTo>
                <a:lnTo>
                  <a:pt x="1666301" y="381000"/>
                </a:lnTo>
                <a:lnTo>
                  <a:pt x="1625819" y="478631"/>
                </a:lnTo>
                <a:lnTo>
                  <a:pt x="1671063" y="531019"/>
                </a:lnTo>
                <a:lnTo>
                  <a:pt x="1728213" y="571500"/>
                </a:lnTo>
                <a:lnTo>
                  <a:pt x="1749644" y="583406"/>
                </a:lnTo>
                <a:lnTo>
                  <a:pt x="1825844" y="619125"/>
                </a:lnTo>
                <a:lnTo>
                  <a:pt x="1837751" y="673894"/>
                </a:lnTo>
                <a:lnTo>
                  <a:pt x="1790126" y="711994"/>
                </a:lnTo>
                <a:lnTo>
                  <a:pt x="1828226" y="816769"/>
                </a:lnTo>
                <a:lnTo>
                  <a:pt x="1804413" y="876300"/>
                </a:lnTo>
                <a:lnTo>
                  <a:pt x="1830607" y="942975"/>
                </a:lnTo>
                <a:lnTo>
                  <a:pt x="1875851" y="964406"/>
                </a:lnTo>
                <a:lnTo>
                  <a:pt x="1894901" y="945356"/>
                </a:lnTo>
                <a:lnTo>
                  <a:pt x="1887757" y="897731"/>
                </a:lnTo>
                <a:lnTo>
                  <a:pt x="1949669" y="902494"/>
                </a:lnTo>
                <a:lnTo>
                  <a:pt x="1997294" y="1014412"/>
                </a:lnTo>
                <a:lnTo>
                  <a:pt x="1983007" y="1071562"/>
                </a:lnTo>
                <a:lnTo>
                  <a:pt x="1978244" y="1102519"/>
                </a:lnTo>
                <a:lnTo>
                  <a:pt x="1990151" y="1235869"/>
                </a:lnTo>
                <a:lnTo>
                  <a:pt x="1844894" y="1183481"/>
                </a:lnTo>
                <a:lnTo>
                  <a:pt x="1759169" y="1209675"/>
                </a:lnTo>
                <a:lnTo>
                  <a:pt x="1647251" y="1340644"/>
                </a:lnTo>
                <a:lnTo>
                  <a:pt x="1556763" y="1366837"/>
                </a:lnTo>
                <a:lnTo>
                  <a:pt x="1444844" y="1485900"/>
                </a:lnTo>
                <a:lnTo>
                  <a:pt x="1404363" y="1490662"/>
                </a:lnTo>
                <a:lnTo>
                  <a:pt x="1285301" y="1445419"/>
                </a:lnTo>
                <a:lnTo>
                  <a:pt x="1213863" y="1421606"/>
                </a:lnTo>
                <a:lnTo>
                  <a:pt x="1163857" y="1359694"/>
                </a:lnTo>
                <a:lnTo>
                  <a:pt x="1111469" y="1371600"/>
                </a:lnTo>
                <a:lnTo>
                  <a:pt x="1130519" y="1485900"/>
                </a:lnTo>
                <a:lnTo>
                  <a:pt x="1073369" y="1495425"/>
                </a:lnTo>
                <a:lnTo>
                  <a:pt x="994788" y="1464469"/>
                </a:lnTo>
                <a:lnTo>
                  <a:pt x="937638" y="1447800"/>
                </a:lnTo>
                <a:lnTo>
                  <a:pt x="859058" y="1538287"/>
                </a:lnTo>
                <a:lnTo>
                  <a:pt x="699513" y="1526381"/>
                </a:lnTo>
                <a:cubicBezTo>
                  <a:pt x="699704" y="1524000"/>
                  <a:pt x="487965" y="1207293"/>
                  <a:pt x="488156" y="1204912"/>
                </a:cubicBezTo>
                <a:lnTo>
                  <a:pt x="454244" y="1066800"/>
                </a:lnTo>
                <a:lnTo>
                  <a:pt x="399476" y="959644"/>
                </a:lnTo>
                <a:lnTo>
                  <a:pt x="244695" y="862012"/>
                </a:lnTo>
                <a:lnTo>
                  <a:pt x="102393" y="950118"/>
                </a:lnTo>
                <a:lnTo>
                  <a:pt x="0" y="857250"/>
                </a:lnTo>
                <a:lnTo>
                  <a:pt x="32763" y="664368"/>
                </a:lnTo>
                <a:lnTo>
                  <a:pt x="156588" y="516731"/>
                </a:lnTo>
                <a:lnTo>
                  <a:pt x="244694" y="404812"/>
                </a:lnTo>
                <a:lnTo>
                  <a:pt x="308988" y="335756"/>
                </a:lnTo>
                <a:lnTo>
                  <a:pt x="459007" y="240506"/>
                </a:lnTo>
                <a:lnTo>
                  <a:pt x="663794" y="154781"/>
                </a:lnTo>
                <a:close/>
              </a:path>
            </a:pathLst>
          </a:cu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CEE8DE2-F90C-75A1-E29C-3C3AD1133289}"/>
              </a:ext>
            </a:extLst>
          </p:cNvPr>
          <p:cNvSpPr/>
          <p:nvPr/>
        </p:nvSpPr>
        <p:spPr>
          <a:xfrm>
            <a:off x="5893594" y="3514725"/>
            <a:ext cx="409575" cy="235744"/>
          </a:xfrm>
          <a:custGeom>
            <a:avLst/>
            <a:gdLst>
              <a:gd name="csX0" fmla="*/ 83344 w 409575"/>
              <a:gd name="csY0" fmla="*/ 173831 h 235744"/>
              <a:gd name="csX1" fmla="*/ 116681 w 409575"/>
              <a:gd name="csY1" fmla="*/ 164306 h 235744"/>
              <a:gd name="csX2" fmla="*/ 159544 w 409575"/>
              <a:gd name="csY2" fmla="*/ 211931 h 235744"/>
              <a:gd name="csX3" fmla="*/ 219075 w 409575"/>
              <a:gd name="csY3" fmla="*/ 214313 h 235744"/>
              <a:gd name="csX4" fmla="*/ 252412 w 409575"/>
              <a:gd name="csY4" fmla="*/ 226219 h 235744"/>
              <a:gd name="csX5" fmla="*/ 295275 w 409575"/>
              <a:gd name="csY5" fmla="*/ 197644 h 235744"/>
              <a:gd name="csX6" fmla="*/ 333375 w 409575"/>
              <a:gd name="csY6" fmla="*/ 192881 h 235744"/>
              <a:gd name="csX7" fmla="*/ 352425 w 409575"/>
              <a:gd name="csY7" fmla="*/ 235744 h 235744"/>
              <a:gd name="csX8" fmla="*/ 395287 w 409575"/>
              <a:gd name="csY8" fmla="*/ 200025 h 235744"/>
              <a:gd name="csX9" fmla="*/ 409575 w 409575"/>
              <a:gd name="csY9" fmla="*/ 164306 h 235744"/>
              <a:gd name="csX10" fmla="*/ 357187 w 409575"/>
              <a:gd name="csY10" fmla="*/ 130969 h 235744"/>
              <a:gd name="csX11" fmla="*/ 321469 w 409575"/>
              <a:gd name="csY11" fmla="*/ 95250 h 235744"/>
              <a:gd name="csX12" fmla="*/ 264319 w 409575"/>
              <a:gd name="csY12" fmla="*/ 95250 h 235744"/>
              <a:gd name="csX13" fmla="*/ 230981 w 409575"/>
              <a:gd name="csY13" fmla="*/ 109538 h 235744"/>
              <a:gd name="csX14" fmla="*/ 250031 w 409575"/>
              <a:gd name="csY14" fmla="*/ 183356 h 235744"/>
              <a:gd name="csX15" fmla="*/ 211931 w 409575"/>
              <a:gd name="csY15" fmla="*/ 130969 h 235744"/>
              <a:gd name="csX16" fmla="*/ 185737 w 409575"/>
              <a:gd name="csY16" fmla="*/ 83344 h 235744"/>
              <a:gd name="csX17" fmla="*/ 116681 w 409575"/>
              <a:gd name="csY17" fmla="*/ 30956 h 235744"/>
              <a:gd name="csX18" fmla="*/ 40481 w 409575"/>
              <a:gd name="csY18" fmla="*/ 0 h 235744"/>
              <a:gd name="csX19" fmla="*/ 0 w 409575"/>
              <a:gd name="csY19" fmla="*/ 45244 h 235744"/>
              <a:gd name="csX20" fmla="*/ 33337 w 409575"/>
              <a:gd name="csY20" fmla="*/ 123825 h 235744"/>
              <a:gd name="csX21" fmla="*/ 83344 w 409575"/>
              <a:gd name="csY21" fmla="*/ 173831 h 2357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09575" h="235744">
                <a:moveTo>
                  <a:pt x="83344" y="173831"/>
                </a:moveTo>
                <a:lnTo>
                  <a:pt x="116681" y="164306"/>
                </a:lnTo>
                <a:lnTo>
                  <a:pt x="159544" y="211931"/>
                </a:lnTo>
                <a:lnTo>
                  <a:pt x="219075" y="214313"/>
                </a:lnTo>
                <a:lnTo>
                  <a:pt x="252412" y="226219"/>
                </a:lnTo>
                <a:lnTo>
                  <a:pt x="295275" y="197644"/>
                </a:lnTo>
                <a:lnTo>
                  <a:pt x="333375" y="192881"/>
                </a:lnTo>
                <a:lnTo>
                  <a:pt x="352425" y="235744"/>
                </a:lnTo>
                <a:lnTo>
                  <a:pt x="395287" y="200025"/>
                </a:lnTo>
                <a:lnTo>
                  <a:pt x="409575" y="164306"/>
                </a:lnTo>
                <a:lnTo>
                  <a:pt x="357187" y="130969"/>
                </a:lnTo>
                <a:lnTo>
                  <a:pt x="321469" y="95250"/>
                </a:lnTo>
                <a:lnTo>
                  <a:pt x="264319" y="95250"/>
                </a:lnTo>
                <a:lnTo>
                  <a:pt x="230981" y="109538"/>
                </a:lnTo>
                <a:lnTo>
                  <a:pt x="250031" y="183356"/>
                </a:lnTo>
                <a:lnTo>
                  <a:pt x="211931" y="130969"/>
                </a:lnTo>
                <a:lnTo>
                  <a:pt x="185737" y="83344"/>
                </a:lnTo>
                <a:lnTo>
                  <a:pt x="116681" y="30956"/>
                </a:lnTo>
                <a:lnTo>
                  <a:pt x="40481" y="0"/>
                </a:lnTo>
                <a:lnTo>
                  <a:pt x="0" y="45244"/>
                </a:lnTo>
                <a:lnTo>
                  <a:pt x="33337" y="123825"/>
                </a:lnTo>
                <a:lnTo>
                  <a:pt x="83344" y="173831"/>
                </a:lnTo>
                <a:close/>
              </a:path>
            </a:pathLst>
          </a:custGeom>
          <a:solidFill>
            <a:schemeClr val="accent6">
              <a:lumMod val="75000"/>
              <a:alpha val="58000"/>
            </a:schemeClr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9D5816-7540-ED6C-00D2-671ABF40D7FD}"/>
              </a:ext>
            </a:extLst>
          </p:cNvPr>
          <p:cNvSpPr/>
          <p:nvPr/>
        </p:nvSpPr>
        <p:spPr>
          <a:xfrm>
            <a:off x="2686050" y="889000"/>
            <a:ext cx="1504950" cy="1644650"/>
          </a:xfrm>
          <a:custGeom>
            <a:avLst/>
            <a:gdLst>
              <a:gd name="csX0" fmla="*/ 342900 w 1504950"/>
              <a:gd name="csY0" fmla="*/ 1644650 h 1644650"/>
              <a:gd name="csX1" fmla="*/ 469900 w 1504950"/>
              <a:gd name="csY1" fmla="*/ 1498600 h 1644650"/>
              <a:gd name="csX2" fmla="*/ 552450 w 1504950"/>
              <a:gd name="csY2" fmla="*/ 1390650 h 1644650"/>
              <a:gd name="csX3" fmla="*/ 527050 w 1504950"/>
              <a:gd name="csY3" fmla="*/ 1257300 h 1644650"/>
              <a:gd name="csX4" fmla="*/ 463550 w 1504950"/>
              <a:gd name="csY4" fmla="*/ 1123950 h 1644650"/>
              <a:gd name="csX5" fmla="*/ 533400 w 1504950"/>
              <a:gd name="csY5" fmla="*/ 1085850 h 1644650"/>
              <a:gd name="csX6" fmla="*/ 609600 w 1504950"/>
              <a:gd name="csY6" fmla="*/ 1117600 h 1644650"/>
              <a:gd name="csX7" fmla="*/ 742950 w 1504950"/>
              <a:gd name="csY7" fmla="*/ 1060450 h 1644650"/>
              <a:gd name="csX8" fmla="*/ 933450 w 1504950"/>
              <a:gd name="csY8" fmla="*/ 984250 h 1644650"/>
              <a:gd name="csX9" fmla="*/ 1073150 w 1504950"/>
              <a:gd name="csY9" fmla="*/ 927100 h 1644650"/>
              <a:gd name="csX10" fmla="*/ 1143000 w 1504950"/>
              <a:gd name="csY10" fmla="*/ 958850 h 1644650"/>
              <a:gd name="csX11" fmla="*/ 1162050 w 1504950"/>
              <a:gd name="csY11" fmla="*/ 1009650 h 1644650"/>
              <a:gd name="csX12" fmla="*/ 1244600 w 1504950"/>
              <a:gd name="csY12" fmla="*/ 1003300 h 1644650"/>
              <a:gd name="csX13" fmla="*/ 1270000 w 1504950"/>
              <a:gd name="csY13" fmla="*/ 946150 h 1644650"/>
              <a:gd name="csX14" fmla="*/ 1416050 w 1504950"/>
              <a:gd name="csY14" fmla="*/ 971550 h 1644650"/>
              <a:gd name="csX15" fmla="*/ 1416050 w 1504950"/>
              <a:gd name="csY15" fmla="*/ 971550 h 1644650"/>
              <a:gd name="csX16" fmla="*/ 1504950 w 1504950"/>
              <a:gd name="csY16" fmla="*/ 914400 h 1644650"/>
              <a:gd name="csX17" fmla="*/ 1466850 w 1504950"/>
              <a:gd name="csY17" fmla="*/ 812800 h 1644650"/>
              <a:gd name="csX18" fmla="*/ 1276350 w 1504950"/>
              <a:gd name="csY18" fmla="*/ 844550 h 1644650"/>
              <a:gd name="csX19" fmla="*/ 1225550 w 1504950"/>
              <a:gd name="csY19" fmla="*/ 825500 h 1644650"/>
              <a:gd name="csX20" fmla="*/ 1136650 w 1504950"/>
              <a:gd name="csY20" fmla="*/ 666750 h 1644650"/>
              <a:gd name="csX21" fmla="*/ 1130300 w 1504950"/>
              <a:gd name="csY21" fmla="*/ 558800 h 1644650"/>
              <a:gd name="csX22" fmla="*/ 1003300 w 1504950"/>
              <a:gd name="csY22" fmla="*/ 520700 h 1644650"/>
              <a:gd name="csX23" fmla="*/ 1003300 w 1504950"/>
              <a:gd name="csY23" fmla="*/ 463550 h 1644650"/>
              <a:gd name="csX24" fmla="*/ 1054100 w 1504950"/>
              <a:gd name="csY24" fmla="*/ 438150 h 1644650"/>
              <a:gd name="csX25" fmla="*/ 1181100 w 1504950"/>
              <a:gd name="csY25" fmla="*/ 488950 h 1644650"/>
              <a:gd name="csX26" fmla="*/ 1320800 w 1504950"/>
              <a:gd name="csY26" fmla="*/ 508000 h 1644650"/>
              <a:gd name="csX27" fmla="*/ 1390650 w 1504950"/>
              <a:gd name="csY27" fmla="*/ 425450 h 1644650"/>
              <a:gd name="csX28" fmla="*/ 1365250 w 1504950"/>
              <a:gd name="csY28" fmla="*/ 311150 h 1644650"/>
              <a:gd name="csX29" fmla="*/ 1320800 w 1504950"/>
              <a:gd name="csY29" fmla="*/ 254000 h 1644650"/>
              <a:gd name="csX30" fmla="*/ 1270000 w 1504950"/>
              <a:gd name="csY30" fmla="*/ 285750 h 1644650"/>
              <a:gd name="csX31" fmla="*/ 1244600 w 1504950"/>
              <a:gd name="csY31" fmla="*/ 400050 h 1644650"/>
              <a:gd name="csX32" fmla="*/ 1149350 w 1504950"/>
              <a:gd name="csY32" fmla="*/ 400050 h 1644650"/>
              <a:gd name="csX33" fmla="*/ 933450 w 1504950"/>
              <a:gd name="csY33" fmla="*/ 355600 h 1644650"/>
              <a:gd name="csX34" fmla="*/ 996950 w 1504950"/>
              <a:gd name="csY34" fmla="*/ 298450 h 1644650"/>
              <a:gd name="csX35" fmla="*/ 933450 w 1504950"/>
              <a:gd name="csY35" fmla="*/ 234950 h 1644650"/>
              <a:gd name="csX36" fmla="*/ 850900 w 1504950"/>
              <a:gd name="csY36" fmla="*/ 114300 h 1644650"/>
              <a:gd name="csX37" fmla="*/ 717550 w 1504950"/>
              <a:gd name="csY37" fmla="*/ 82550 h 1644650"/>
              <a:gd name="csX38" fmla="*/ 635000 w 1504950"/>
              <a:gd name="csY38" fmla="*/ 158750 h 1644650"/>
              <a:gd name="csX39" fmla="*/ 635000 w 1504950"/>
              <a:gd name="csY39" fmla="*/ 158750 h 1644650"/>
              <a:gd name="csX40" fmla="*/ 628650 w 1504950"/>
              <a:gd name="csY40" fmla="*/ 88900 h 1644650"/>
              <a:gd name="csX41" fmla="*/ 673100 w 1504950"/>
              <a:gd name="csY41" fmla="*/ 0 h 1644650"/>
              <a:gd name="csX42" fmla="*/ 571500 w 1504950"/>
              <a:gd name="csY42" fmla="*/ 50800 h 1644650"/>
              <a:gd name="csX43" fmla="*/ 488950 w 1504950"/>
              <a:gd name="csY43" fmla="*/ 95250 h 1644650"/>
              <a:gd name="csX44" fmla="*/ 349250 w 1504950"/>
              <a:gd name="csY44" fmla="*/ 158750 h 1644650"/>
              <a:gd name="csX45" fmla="*/ 254000 w 1504950"/>
              <a:gd name="csY45" fmla="*/ 190500 h 1644650"/>
              <a:gd name="csX46" fmla="*/ 241300 w 1504950"/>
              <a:gd name="csY46" fmla="*/ 330200 h 1644650"/>
              <a:gd name="csX47" fmla="*/ 76200 w 1504950"/>
              <a:gd name="csY47" fmla="*/ 368300 h 1644650"/>
              <a:gd name="csX48" fmla="*/ 95250 w 1504950"/>
              <a:gd name="csY48" fmla="*/ 469900 h 1644650"/>
              <a:gd name="csX49" fmla="*/ 171450 w 1504950"/>
              <a:gd name="csY49" fmla="*/ 590550 h 1644650"/>
              <a:gd name="csX50" fmla="*/ 273050 w 1504950"/>
              <a:gd name="csY50" fmla="*/ 654050 h 1644650"/>
              <a:gd name="csX51" fmla="*/ 406400 w 1504950"/>
              <a:gd name="csY51" fmla="*/ 622300 h 1644650"/>
              <a:gd name="csX52" fmla="*/ 571500 w 1504950"/>
              <a:gd name="csY52" fmla="*/ 546100 h 1644650"/>
              <a:gd name="csX53" fmla="*/ 628650 w 1504950"/>
              <a:gd name="csY53" fmla="*/ 469900 h 1644650"/>
              <a:gd name="csX54" fmla="*/ 742950 w 1504950"/>
              <a:gd name="csY54" fmla="*/ 438150 h 1644650"/>
              <a:gd name="csX55" fmla="*/ 844550 w 1504950"/>
              <a:gd name="csY55" fmla="*/ 450850 h 1644650"/>
              <a:gd name="csX56" fmla="*/ 838200 w 1504950"/>
              <a:gd name="csY56" fmla="*/ 539750 h 1644650"/>
              <a:gd name="csX57" fmla="*/ 755650 w 1504950"/>
              <a:gd name="csY57" fmla="*/ 565150 h 1644650"/>
              <a:gd name="csX58" fmla="*/ 647700 w 1504950"/>
              <a:gd name="csY58" fmla="*/ 660400 h 1644650"/>
              <a:gd name="csX59" fmla="*/ 584200 w 1504950"/>
              <a:gd name="csY59" fmla="*/ 736600 h 1644650"/>
              <a:gd name="csX60" fmla="*/ 527050 w 1504950"/>
              <a:gd name="csY60" fmla="*/ 787400 h 1644650"/>
              <a:gd name="csX61" fmla="*/ 438150 w 1504950"/>
              <a:gd name="csY61" fmla="*/ 787400 h 1644650"/>
              <a:gd name="csX62" fmla="*/ 444500 w 1504950"/>
              <a:gd name="csY62" fmla="*/ 882650 h 1644650"/>
              <a:gd name="csX63" fmla="*/ 361950 w 1504950"/>
              <a:gd name="csY63" fmla="*/ 946150 h 1644650"/>
              <a:gd name="csX64" fmla="*/ 298450 w 1504950"/>
              <a:gd name="csY64" fmla="*/ 1028700 h 1644650"/>
              <a:gd name="csX65" fmla="*/ 234950 w 1504950"/>
              <a:gd name="csY65" fmla="*/ 1054100 h 1644650"/>
              <a:gd name="csX66" fmla="*/ 184150 w 1504950"/>
              <a:gd name="csY66" fmla="*/ 1054100 h 1644650"/>
              <a:gd name="csX67" fmla="*/ 107950 w 1504950"/>
              <a:gd name="csY67" fmla="*/ 1028700 h 1644650"/>
              <a:gd name="csX68" fmla="*/ 0 w 1504950"/>
              <a:gd name="csY68" fmla="*/ 1047750 h 1644650"/>
              <a:gd name="csX69" fmla="*/ 69850 w 1504950"/>
              <a:gd name="csY69" fmla="*/ 1111250 h 1644650"/>
              <a:gd name="csX70" fmla="*/ 146050 w 1504950"/>
              <a:gd name="csY70" fmla="*/ 1123950 h 1644650"/>
              <a:gd name="csX71" fmla="*/ 120650 w 1504950"/>
              <a:gd name="csY71" fmla="*/ 1181100 h 1644650"/>
              <a:gd name="csX72" fmla="*/ 196850 w 1504950"/>
              <a:gd name="csY72" fmla="*/ 1244600 h 1644650"/>
              <a:gd name="csX73" fmla="*/ 190500 w 1504950"/>
              <a:gd name="csY73" fmla="*/ 1339850 h 1644650"/>
              <a:gd name="csX74" fmla="*/ 120650 w 1504950"/>
              <a:gd name="csY74" fmla="*/ 1390650 h 1644650"/>
              <a:gd name="csX75" fmla="*/ 63500 w 1504950"/>
              <a:gd name="csY75" fmla="*/ 1492250 h 1644650"/>
              <a:gd name="csX76" fmla="*/ 88900 w 1504950"/>
              <a:gd name="csY76" fmla="*/ 1530350 h 1644650"/>
              <a:gd name="csX77" fmla="*/ 171450 w 1504950"/>
              <a:gd name="csY77" fmla="*/ 1428750 h 1644650"/>
              <a:gd name="csX78" fmla="*/ 247650 w 1504950"/>
              <a:gd name="csY78" fmla="*/ 1511300 h 1644650"/>
              <a:gd name="csX79" fmla="*/ 342900 w 1504950"/>
              <a:gd name="csY79" fmla="*/ 1644650 h 1644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</a:cxnLst>
            <a:rect l="l" t="t" r="r" b="b"/>
            <a:pathLst>
              <a:path w="1504950" h="1644650">
                <a:moveTo>
                  <a:pt x="342900" y="1644650"/>
                </a:moveTo>
                <a:lnTo>
                  <a:pt x="469900" y="1498600"/>
                </a:lnTo>
                <a:lnTo>
                  <a:pt x="552450" y="1390650"/>
                </a:lnTo>
                <a:lnTo>
                  <a:pt x="527050" y="1257300"/>
                </a:lnTo>
                <a:lnTo>
                  <a:pt x="463550" y="1123950"/>
                </a:lnTo>
                <a:lnTo>
                  <a:pt x="533400" y="1085850"/>
                </a:lnTo>
                <a:lnTo>
                  <a:pt x="609600" y="1117600"/>
                </a:lnTo>
                <a:lnTo>
                  <a:pt x="742950" y="1060450"/>
                </a:lnTo>
                <a:lnTo>
                  <a:pt x="933450" y="984250"/>
                </a:lnTo>
                <a:lnTo>
                  <a:pt x="1073150" y="927100"/>
                </a:lnTo>
                <a:lnTo>
                  <a:pt x="1143000" y="958850"/>
                </a:lnTo>
                <a:lnTo>
                  <a:pt x="1162050" y="1009650"/>
                </a:lnTo>
                <a:lnTo>
                  <a:pt x="1244600" y="1003300"/>
                </a:lnTo>
                <a:lnTo>
                  <a:pt x="1270000" y="946150"/>
                </a:lnTo>
                <a:lnTo>
                  <a:pt x="1416050" y="971550"/>
                </a:lnTo>
                <a:lnTo>
                  <a:pt x="1416050" y="971550"/>
                </a:lnTo>
                <a:lnTo>
                  <a:pt x="1504950" y="914400"/>
                </a:lnTo>
                <a:lnTo>
                  <a:pt x="1466850" y="812800"/>
                </a:lnTo>
                <a:lnTo>
                  <a:pt x="1276350" y="844550"/>
                </a:lnTo>
                <a:lnTo>
                  <a:pt x="1225550" y="825500"/>
                </a:lnTo>
                <a:lnTo>
                  <a:pt x="1136650" y="666750"/>
                </a:lnTo>
                <a:lnTo>
                  <a:pt x="1130300" y="558800"/>
                </a:lnTo>
                <a:lnTo>
                  <a:pt x="1003300" y="520700"/>
                </a:lnTo>
                <a:lnTo>
                  <a:pt x="1003300" y="463550"/>
                </a:lnTo>
                <a:lnTo>
                  <a:pt x="1054100" y="438150"/>
                </a:lnTo>
                <a:lnTo>
                  <a:pt x="1181100" y="488950"/>
                </a:lnTo>
                <a:lnTo>
                  <a:pt x="1320800" y="508000"/>
                </a:lnTo>
                <a:lnTo>
                  <a:pt x="1390650" y="425450"/>
                </a:lnTo>
                <a:lnTo>
                  <a:pt x="1365250" y="311150"/>
                </a:lnTo>
                <a:lnTo>
                  <a:pt x="1320800" y="254000"/>
                </a:lnTo>
                <a:lnTo>
                  <a:pt x="1270000" y="285750"/>
                </a:lnTo>
                <a:lnTo>
                  <a:pt x="1244600" y="400050"/>
                </a:lnTo>
                <a:lnTo>
                  <a:pt x="1149350" y="400050"/>
                </a:lnTo>
                <a:lnTo>
                  <a:pt x="933450" y="355600"/>
                </a:lnTo>
                <a:lnTo>
                  <a:pt x="996950" y="298450"/>
                </a:lnTo>
                <a:lnTo>
                  <a:pt x="933450" y="234950"/>
                </a:lnTo>
                <a:lnTo>
                  <a:pt x="850900" y="114300"/>
                </a:lnTo>
                <a:lnTo>
                  <a:pt x="717550" y="82550"/>
                </a:lnTo>
                <a:lnTo>
                  <a:pt x="635000" y="158750"/>
                </a:lnTo>
                <a:lnTo>
                  <a:pt x="635000" y="158750"/>
                </a:lnTo>
                <a:lnTo>
                  <a:pt x="628650" y="88900"/>
                </a:lnTo>
                <a:lnTo>
                  <a:pt x="673100" y="0"/>
                </a:lnTo>
                <a:lnTo>
                  <a:pt x="571500" y="50800"/>
                </a:lnTo>
                <a:lnTo>
                  <a:pt x="488950" y="95250"/>
                </a:lnTo>
                <a:lnTo>
                  <a:pt x="349250" y="158750"/>
                </a:lnTo>
                <a:lnTo>
                  <a:pt x="254000" y="190500"/>
                </a:lnTo>
                <a:lnTo>
                  <a:pt x="241300" y="330200"/>
                </a:lnTo>
                <a:lnTo>
                  <a:pt x="76200" y="368300"/>
                </a:lnTo>
                <a:lnTo>
                  <a:pt x="95250" y="469900"/>
                </a:lnTo>
                <a:lnTo>
                  <a:pt x="171450" y="590550"/>
                </a:lnTo>
                <a:lnTo>
                  <a:pt x="273050" y="654050"/>
                </a:lnTo>
                <a:lnTo>
                  <a:pt x="406400" y="622300"/>
                </a:lnTo>
                <a:lnTo>
                  <a:pt x="571500" y="546100"/>
                </a:lnTo>
                <a:lnTo>
                  <a:pt x="628650" y="469900"/>
                </a:lnTo>
                <a:lnTo>
                  <a:pt x="742950" y="438150"/>
                </a:lnTo>
                <a:lnTo>
                  <a:pt x="844550" y="450850"/>
                </a:lnTo>
                <a:lnTo>
                  <a:pt x="838200" y="539750"/>
                </a:lnTo>
                <a:lnTo>
                  <a:pt x="755650" y="565150"/>
                </a:lnTo>
                <a:lnTo>
                  <a:pt x="647700" y="660400"/>
                </a:lnTo>
                <a:lnTo>
                  <a:pt x="584200" y="736600"/>
                </a:lnTo>
                <a:lnTo>
                  <a:pt x="527050" y="787400"/>
                </a:lnTo>
                <a:lnTo>
                  <a:pt x="438150" y="787400"/>
                </a:lnTo>
                <a:lnTo>
                  <a:pt x="444500" y="882650"/>
                </a:lnTo>
                <a:lnTo>
                  <a:pt x="361950" y="946150"/>
                </a:lnTo>
                <a:lnTo>
                  <a:pt x="298450" y="1028700"/>
                </a:lnTo>
                <a:lnTo>
                  <a:pt x="234950" y="1054100"/>
                </a:lnTo>
                <a:lnTo>
                  <a:pt x="184150" y="1054100"/>
                </a:lnTo>
                <a:lnTo>
                  <a:pt x="107950" y="1028700"/>
                </a:lnTo>
                <a:lnTo>
                  <a:pt x="0" y="1047750"/>
                </a:lnTo>
                <a:lnTo>
                  <a:pt x="69850" y="1111250"/>
                </a:lnTo>
                <a:lnTo>
                  <a:pt x="146050" y="1123950"/>
                </a:lnTo>
                <a:lnTo>
                  <a:pt x="120650" y="1181100"/>
                </a:lnTo>
                <a:lnTo>
                  <a:pt x="196850" y="1244600"/>
                </a:lnTo>
                <a:lnTo>
                  <a:pt x="190500" y="1339850"/>
                </a:lnTo>
                <a:lnTo>
                  <a:pt x="120650" y="1390650"/>
                </a:lnTo>
                <a:lnTo>
                  <a:pt x="63500" y="1492250"/>
                </a:lnTo>
                <a:lnTo>
                  <a:pt x="88900" y="1530350"/>
                </a:lnTo>
                <a:lnTo>
                  <a:pt x="171450" y="1428750"/>
                </a:lnTo>
                <a:lnTo>
                  <a:pt x="247650" y="1511300"/>
                </a:lnTo>
                <a:lnTo>
                  <a:pt x="342900" y="1644650"/>
                </a:lnTo>
                <a:close/>
              </a:path>
            </a:pathLst>
          </a:custGeom>
          <a:solidFill>
            <a:schemeClr val="accent5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B41863F-50BE-1A4B-9C19-20CB8492F058}"/>
              </a:ext>
            </a:extLst>
          </p:cNvPr>
          <p:cNvSpPr/>
          <p:nvPr/>
        </p:nvSpPr>
        <p:spPr>
          <a:xfrm>
            <a:off x="5893594" y="1066800"/>
            <a:ext cx="292894" cy="223837"/>
          </a:xfrm>
          <a:custGeom>
            <a:avLst/>
            <a:gdLst>
              <a:gd name="csX0" fmla="*/ 0 w 285750"/>
              <a:gd name="csY0" fmla="*/ 61913 h 176213"/>
              <a:gd name="csX1" fmla="*/ 88106 w 285750"/>
              <a:gd name="csY1" fmla="*/ 16669 h 176213"/>
              <a:gd name="csX2" fmla="*/ 161925 w 285750"/>
              <a:gd name="csY2" fmla="*/ 0 h 176213"/>
              <a:gd name="csX3" fmla="*/ 190500 w 285750"/>
              <a:gd name="csY3" fmla="*/ 7144 h 176213"/>
              <a:gd name="csX4" fmla="*/ 226218 w 285750"/>
              <a:gd name="csY4" fmla="*/ 35719 h 176213"/>
              <a:gd name="csX5" fmla="*/ 273843 w 285750"/>
              <a:gd name="csY5" fmla="*/ 88106 h 176213"/>
              <a:gd name="csX6" fmla="*/ 285750 w 285750"/>
              <a:gd name="csY6" fmla="*/ 133350 h 176213"/>
              <a:gd name="csX7" fmla="*/ 269081 w 285750"/>
              <a:gd name="csY7" fmla="*/ 176213 h 176213"/>
              <a:gd name="csX8" fmla="*/ 238125 w 285750"/>
              <a:gd name="csY8" fmla="*/ 154781 h 176213"/>
              <a:gd name="csX9" fmla="*/ 211931 w 285750"/>
              <a:gd name="csY9" fmla="*/ 130969 h 176213"/>
              <a:gd name="csX10" fmla="*/ 161925 w 285750"/>
              <a:gd name="csY10" fmla="*/ 116681 h 176213"/>
              <a:gd name="csX11" fmla="*/ 130968 w 285750"/>
              <a:gd name="csY11" fmla="*/ 111919 h 176213"/>
              <a:gd name="csX12" fmla="*/ 50006 w 285750"/>
              <a:gd name="csY12" fmla="*/ 100013 h 176213"/>
              <a:gd name="csX13" fmla="*/ 0 w 285750"/>
              <a:gd name="csY13" fmla="*/ 61913 h 1762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285750" h="176213">
                <a:moveTo>
                  <a:pt x="0" y="61913"/>
                </a:moveTo>
                <a:lnTo>
                  <a:pt x="88106" y="16669"/>
                </a:lnTo>
                <a:lnTo>
                  <a:pt x="161925" y="0"/>
                </a:lnTo>
                <a:lnTo>
                  <a:pt x="190500" y="7144"/>
                </a:lnTo>
                <a:lnTo>
                  <a:pt x="226218" y="35719"/>
                </a:lnTo>
                <a:lnTo>
                  <a:pt x="273843" y="88106"/>
                </a:lnTo>
                <a:lnTo>
                  <a:pt x="285750" y="133350"/>
                </a:lnTo>
                <a:lnTo>
                  <a:pt x="269081" y="176213"/>
                </a:lnTo>
                <a:lnTo>
                  <a:pt x="238125" y="154781"/>
                </a:lnTo>
                <a:lnTo>
                  <a:pt x="211931" y="130969"/>
                </a:lnTo>
                <a:lnTo>
                  <a:pt x="161925" y="116681"/>
                </a:lnTo>
                <a:lnTo>
                  <a:pt x="130968" y="111919"/>
                </a:lnTo>
                <a:lnTo>
                  <a:pt x="50006" y="100013"/>
                </a:lnTo>
                <a:lnTo>
                  <a:pt x="0" y="61913"/>
                </a:lnTo>
                <a:close/>
              </a:path>
            </a:pathLst>
          </a:custGeom>
          <a:solidFill>
            <a:srgbClr val="FF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0B5544C-E568-FD29-C355-F416C5020832}"/>
              </a:ext>
            </a:extLst>
          </p:cNvPr>
          <p:cNvSpPr/>
          <p:nvPr/>
        </p:nvSpPr>
        <p:spPr>
          <a:xfrm>
            <a:off x="10644178" y="2134144"/>
            <a:ext cx="1435100" cy="762000"/>
          </a:xfrm>
          <a:custGeom>
            <a:avLst/>
            <a:gdLst>
              <a:gd name="csX0" fmla="*/ 130175 w 1435100"/>
              <a:gd name="csY0" fmla="*/ 0 h 762000"/>
              <a:gd name="csX1" fmla="*/ 66675 w 1435100"/>
              <a:gd name="csY1" fmla="*/ 117475 h 762000"/>
              <a:gd name="csX2" fmla="*/ 66675 w 1435100"/>
              <a:gd name="csY2" fmla="*/ 215900 h 762000"/>
              <a:gd name="csX3" fmla="*/ 0 w 1435100"/>
              <a:gd name="csY3" fmla="*/ 301625 h 762000"/>
              <a:gd name="csX4" fmla="*/ 120650 w 1435100"/>
              <a:gd name="csY4" fmla="*/ 358775 h 762000"/>
              <a:gd name="csX5" fmla="*/ 225425 w 1435100"/>
              <a:gd name="csY5" fmla="*/ 371475 h 762000"/>
              <a:gd name="csX6" fmla="*/ 342900 w 1435100"/>
              <a:gd name="csY6" fmla="*/ 428625 h 762000"/>
              <a:gd name="csX7" fmla="*/ 438150 w 1435100"/>
              <a:gd name="csY7" fmla="*/ 504825 h 762000"/>
              <a:gd name="csX8" fmla="*/ 508000 w 1435100"/>
              <a:gd name="csY8" fmla="*/ 530225 h 762000"/>
              <a:gd name="csX9" fmla="*/ 520700 w 1435100"/>
              <a:gd name="csY9" fmla="*/ 552450 h 762000"/>
              <a:gd name="csX10" fmla="*/ 542925 w 1435100"/>
              <a:gd name="csY10" fmla="*/ 628650 h 762000"/>
              <a:gd name="csX11" fmla="*/ 628650 w 1435100"/>
              <a:gd name="csY11" fmla="*/ 669925 h 762000"/>
              <a:gd name="csX12" fmla="*/ 701675 w 1435100"/>
              <a:gd name="csY12" fmla="*/ 679450 h 762000"/>
              <a:gd name="csX13" fmla="*/ 692150 w 1435100"/>
              <a:gd name="csY13" fmla="*/ 596900 h 762000"/>
              <a:gd name="csX14" fmla="*/ 708025 w 1435100"/>
              <a:gd name="csY14" fmla="*/ 542925 h 762000"/>
              <a:gd name="csX15" fmla="*/ 746125 w 1435100"/>
              <a:gd name="csY15" fmla="*/ 527050 h 762000"/>
              <a:gd name="csX16" fmla="*/ 876300 w 1435100"/>
              <a:gd name="csY16" fmla="*/ 558800 h 762000"/>
              <a:gd name="csX17" fmla="*/ 955675 w 1435100"/>
              <a:gd name="csY17" fmla="*/ 520700 h 762000"/>
              <a:gd name="csX18" fmla="*/ 1000125 w 1435100"/>
              <a:gd name="csY18" fmla="*/ 492125 h 762000"/>
              <a:gd name="csX19" fmla="*/ 1066800 w 1435100"/>
              <a:gd name="csY19" fmla="*/ 561975 h 762000"/>
              <a:gd name="csX20" fmla="*/ 1206500 w 1435100"/>
              <a:gd name="csY20" fmla="*/ 625475 h 762000"/>
              <a:gd name="csX21" fmla="*/ 1330325 w 1435100"/>
              <a:gd name="csY21" fmla="*/ 762000 h 762000"/>
              <a:gd name="csX22" fmla="*/ 1435100 w 1435100"/>
              <a:gd name="csY22" fmla="*/ 727075 h 762000"/>
              <a:gd name="csX23" fmla="*/ 1314450 w 1435100"/>
              <a:gd name="csY23" fmla="*/ 530225 h 762000"/>
              <a:gd name="csX24" fmla="*/ 1219200 w 1435100"/>
              <a:gd name="csY24" fmla="*/ 488950 h 762000"/>
              <a:gd name="csX25" fmla="*/ 1101725 w 1435100"/>
              <a:gd name="csY25" fmla="*/ 450850 h 762000"/>
              <a:gd name="csX26" fmla="*/ 1031875 w 1435100"/>
              <a:gd name="csY26" fmla="*/ 361950 h 762000"/>
              <a:gd name="csX27" fmla="*/ 1012825 w 1435100"/>
              <a:gd name="csY27" fmla="*/ 257175 h 762000"/>
              <a:gd name="csX28" fmla="*/ 952500 w 1435100"/>
              <a:gd name="csY28" fmla="*/ 247650 h 762000"/>
              <a:gd name="csX29" fmla="*/ 819150 w 1435100"/>
              <a:gd name="csY29" fmla="*/ 165100 h 762000"/>
              <a:gd name="csX30" fmla="*/ 720725 w 1435100"/>
              <a:gd name="csY30" fmla="*/ 155575 h 762000"/>
              <a:gd name="csX31" fmla="*/ 663575 w 1435100"/>
              <a:gd name="csY31" fmla="*/ 165100 h 762000"/>
              <a:gd name="csX32" fmla="*/ 612775 w 1435100"/>
              <a:gd name="csY32" fmla="*/ 190500 h 762000"/>
              <a:gd name="csX33" fmla="*/ 517525 w 1435100"/>
              <a:gd name="csY33" fmla="*/ 165100 h 762000"/>
              <a:gd name="csX34" fmla="*/ 476250 w 1435100"/>
              <a:gd name="csY34" fmla="*/ 88900 h 762000"/>
              <a:gd name="csX35" fmla="*/ 352425 w 1435100"/>
              <a:gd name="csY35" fmla="*/ 57150 h 762000"/>
              <a:gd name="csX36" fmla="*/ 212725 w 1435100"/>
              <a:gd name="csY36" fmla="*/ 19050 h 762000"/>
              <a:gd name="csX37" fmla="*/ 130175 w 1435100"/>
              <a:gd name="csY37" fmla="*/ 0 h 76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435100" h="762000">
                <a:moveTo>
                  <a:pt x="130175" y="0"/>
                </a:moveTo>
                <a:lnTo>
                  <a:pt x="66675" y="117475"/>
                </a:lnTo>
                <a:lnTo>
                  <a:pt x="66675" y="215900"/>
                </a:lnTo>
                <a:lnTo>
                  <a:pt x="0" y="301625"/>
                </a:lnTo>
                <a:lnTo>
                  <a:pt x="120650" y="358775"/>
                </a:lnTo>
                <a:lnTo>
                  <a:pt x="225425" y="371475"/>
                </a:lnTo>
                <a:lnTo>
                  <a:pt x="342900" y="428625"/>
                </a:lnTo>
                <a:lnTo>
                  <a:pt x="438150" y="504825"/>
                </a:lnTo>
                <a:lnTo>
                  <a:pt x="508000" y="530225"/>
                </a:lnTo>
                <a:lnTo>
                  <a:pt x="520700" y="552450"/>
                </a:lnTo>
                <a:lnTo>
                  <a:pt x="542925" y="628650"/>
                </a:lnTo>
                <a:lnTo>
                  <a:pt x="628650" y="669925"/>
                </a:lnTo>
                <a:lnTo>
                  <a:pt x="701675" y="679450"/>
                </a:lnTo>
                <a:lnTo>
                  <a:pt x="692150" y="596900"/>
                </a:lnTo>
                <a:lnTo>
                  <a:pt x="708025" y="542925"/>
                </a:lnTo>
                <a:lnTo>
                  <a:pt x="746125" y="527050"/>
                </a:lnTo>
                <a:lnTo>
                  <a:pt x="876300" y="558800"/>
                </a:lnTo>
                <a:lnTo>
                  <a:pt x="955675" y="520700"/>
                </a:lnTo>
                <a:lnTo>
                  <a:pt x="1000125" y="492125"/>
                </a:lnTo>
                <a:lnTo>
                  <a:pt x="1066800" y="561975"/>
                </a:lnTo>
                <a:lnTo>
                  <a:pt x="1206500" y="625475"/>
                </a:lnTo>
                <a:lnTo>
                  <a:pt x="1330325" y="762000"/>
                </a:lnTo>
                <a:lnTo>
                  <a:pt x="1435100" y="727075"/>
                </a:lnTo>
                <a:lnTo>
                  <a:pt x="1314450" y="530225"/>
                </a:lnTo>
                <a:lnTo>
                  <a:pt x="1219200" y="488950"/>
                </a:lnTo>
                <a:lnTo>
                  <a:pt x="1101725" y="450850"/>
                </a:lnTo>
                <a:lnTo>
                  <a:pt x="1031875" y="361950"/>
                </a:lnTo>
                <a:lnTo>
                  <a:pt x="1012825" y="257175"/>
                </a:lnTo>
                <a:lnTo>
                  <a:pt x="952500" y="247650"/>
                </a:lnTo>
                <a:lnTo>
                  <a:pt x="819150" y="165100"/>
                </a:lnTo>
                <a:lnTo>
                  <a:pt x="720725" y="155575"/>
                </a:lnTo>
                <a:lnTo>
                  <a:pt x="663575" y="165100"/>
                </a:lnTo>
                <a:lnTo>
                  <a:pt x="612775" y="190500"/>
                </a:lnTo>
                <a:lnTo>
                  <a:pt x="517525" y="165100"/>
                </a:lnTo>
                <a:lnTo>
                  <a:pt x="476250" y="88900"/>
                </a:lnTo>
                <a:lnTo>
                  <a:pt x="352425" y="57150"/>
                </a:lnTo>
                <a:lnTo>
                  <a:pt x="212725" y="19050"/>
                </a:lnTo>
                <a:lnTo>
                  <a:pt x="130175" y="0"/>
                </a:lnTo>
                <a:close/>
              </a:path>
            </a:pathLst>
          </a:custGeom>
          <a:solidFill>
            <a:srgbClr val="FF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02C7D28-63C6-97E6-DB29-FD2A62CBD176}"/>
              </a:ext>
            </a:extLst>
          </p:cNvPr>
          <p:cNvSpPr/>
          <p:nvPr/>
        </p:nvSpPr>
        <p:spPr>
          <a:xfrm>
            <a:off x="5072063" y="528638"/>
            <a:ext cx="133350" cy="176212"/>
          </a:xfrm>
          <a:custGeom>
            <a:avLst/>
            <a:gdLst>
              <a:gd name="csX0" fmla="*/ 4762 w 133350"/>
              <a:gd name="csY0" fmla="*/ 133350 h 176212"/>
              <a:gd name="csX1" fmla="*/ 0 w 133350"/>
              <a:gd name="csY1" fmla="*/ 47625 h 176212"/>
              <a:gd name="csX2" fmla="*/ 85725 w 133350"/>
              <a:gd name="csY2" fmla="*/ 0 h 176212"/>
              <a:gd name="csX3" fmla="*/ 123825 w 133350"/>
              <a:gd name="csY3" fmla="*/ 76200 h 176212"/>
              <a:gd name="csX4" fmla="*/ 133350 w 133350"/>
              <a:gd name="csY4" fmla="*/ 138112 h 176212"/>
              <a:gd name="csX5" fmla="*/ 80962 w 133350"/>
              <a:gd name="csY5" fmla="*/ 176212 h 176212"/>
              <a:gd name="csX6" fmla="*/ 4762 w 133350"/>
              <a:gd name="csY6" fmla="*/ 133350 h 176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3350" h="176212">
                <a:moveTo>
                  <a:pt x="4762" y="133350"/>
                </a:moveTo>
                <a:lnTo>
                  <a:pt x="0" y="47625"/>
                </a:lnTo>
                <a:lnTo>
                  <a:pt x="85725" y="0"/>
                </a:lnTo>
                <a:lnTo>
                  <a:pt x="123825" y="76200"/>
                </a:lnTo>
                <a:lnTo>
                  <a:pt x="133350" y="138112"/>
                </a:lnTo>
                <a:lnTo>
                  <a:pt x="80962" y="176212"/>
                </a:lnTo>
                <a:lnTo>
                  <a:pt x="4762" y="133350"/>
                </a:lnTo>
                <a:close/>
              </a:path>
            </a:pathLst>
          </a:custGeom>
          <a:solidFill>
            <a:srgbClr val="FF66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1E17A6-B347-E31D-9D84-DBBC8BE377BF}"/>
              </a:ext>
            </a:extLst>
          </p:cNvPr>
          <p:cNvSpPr txBox="1"/>
          <p:nvPr/>
        </p:nvSpPr>
        <p:spPr>
          <a:xfrm rot="19711389">
            <a:off x="4062676" y="1875330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Northern</a:t>
            </a:r>
            <a:endParaRPr lang="en-A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64094-F3EF-F72E-A3E3-A6F713738A4E}"/>
              </a:ext>
            </a:extLst>
          </p:cNvPr>
          <p:cNvSpPr txBox="1"/>
          <p:nvPr/>
        </p:nvSpPr>
        <p:spPr>
          <a:xfrm rot="19455728">
            <a:off x="5157085" y="3017322"/>
            <a:ext cx="970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</a:t>
            </a:r>
            <a:endParaRPr lang="en-A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A73308-AE3D-3F83-5FFB-EF49B67124D2}"/>
              </a:ext>
            </a:extLst>
          </p:cNvPr>
          <p:cNvSpPr txBox="1"/>
          <p:nvPr/>
        </p:nvSpPr>
        <p:spPr>
          <a:xfrm rot="19303345">
            <a:off x="5581881" y="4076569"/>
            <a:ext cx="9364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Southern</a:t>
            </a:r>
            <a:endParaRPr lang="en-A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30DF74-CA7A-F2D1-D7D7-2ED0851BA406}"/>
              </a:ext>
            </a:extLst>
          </p:cNvPr>
          <p:cNvSpPr txBox="1"/>
          <p:nvPr/>
        </p:nvSpPr>
        <p:spPr>
          <a:xfrm rot="19303345">
            <a:off x="6432427" y="4141888"/>
            <a:ext cx="522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Laki</a:t>
            </a:r>
            <a:endParaRPr lang="en-A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718024-8BA6-3C57-83EF-FE259E6BBD99}"/>
              </a:ext>
            </a:extLst>
          </p:cNvPr>
          <p:cNvSpPr txBox="1"/>
          <p:nvPr/>
        </p:nvSpPr>
        <p:spPr>
          <a:xfrm rot="19303345">
            <a:off x="5750617" y="3485829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Hawrami</a:t>
            </a:r>
            <a:endParaRPr lang="en-AU" sz="1200" b="1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6969F5-4D25-FDDA-81F7-841EFDA39A9F}"/>
              </a:ext>
            </a:extLst>
          </p:cNvPr>
          <p:cNvSpPr txBox="1"/>
          <p:nvPr/>
        </p:nvSpPr>
        <p:spPr>
          <a:xfrm rot="19303345">
            <a:off x="3112842" y="1542410"/>
            <a:ext cx="706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Zazaki</a:t>
            </a:r>
            <a:endParaRPr lang="en-A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F20211-8DDE-EC67-EFDF-16694C753C6D}"/>
              </a:ext>
            </a:extLst>
          </p:cNvPr>
          <p:cNvSpPr txBox="1"/>
          <p:nvPr/>
        </p:nvSpPr>
        <p:spPr>
          <a:xfrm rot="21424397">
            <a:off x="10890568" y="2299509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Northern</a:t>
            </a:r>
            <a:endParaRPr lang="en-AU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F7B9C66D-2C1E-5EE6-BB50-212746D1F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345842"/>
              </p:ext>
            </p:extLst>
          </p:nvPr>
        </p:nvGraphicFramePr>
        <p:xfrm>
          <a:off x="-16289" y="3471099"/>
          <a:ext cx="4231350" cy="3384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Slide Number Placeholder 59">
            <a:extLst>
              <a:ext uri="{FF2B5EF4-FFF2-40B4-BE49-F238E27FC236}">
                <a16:creationId xmlns:a16="http://schemas.microsoft.com/office/drawing/2014/main" id="{FC77C614-E935-B07D-1347-6AA4281D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6</a:t>
            </a:fld>
            <a:endParaRPr lang="en-AU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D9F4B6-8D69-BCA2-8FED-5FF4EB3638F3}"/>
              </a:ext>
            </a:extLst>
          </p:cNvPr>
          <p:cNvSpPr txBox="1"/>
          <p:nvPr/>
        </p:nvSpPr>
        <p:spPr>
          <a:xfrm>
            <a:off x="6991350" y="5482558"/>
            <a:ext cx="495757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b="1" dirty="0"/>
              <a:t>Dialect Groups of Kurdish</a:t>
            </a:r>
          </a:p>
        </p:txBody>
      </p:sp>
    </p:spTree>
    <p:extLst>
      <p:ext uri="{BB962C8B-B14F-4D97-AF65-F5344CB8AC3E}">
        <p14:creationId xmlns:p14="http://schemas.microsoft.com/office/powerpoint/2010/main" val="3346807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E2236-A6B4-2C0D-941B-C47E1DF3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E0629-5039-2A04-5D1B-D5DF9F79E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Lexicon</a:t>
            </a:r>
            <a:endParaRPr lang="en-AU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2438AD-94EC-1AE1-5A6E-4412D7D6D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004097"/>
              </p:ext>
            </p:extLst>
          </p:nvPr>
        </p:nvGraphicFramePr>
        <p:xfrm>
          <a:off x="461878" y="1270000"/>
          <a:ext cx="10982563" cy="4820920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1940271">
                  <a:extLst>
                    <a:ext uri="{9D8B030D-6E8A-4147-A177-3AD203B41FA5}">
                      <a16:colId xmlns:a16="http://schemas.microsoft.com/office/drawing/2014/main" val="4292885373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3117468252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4032475616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166660748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515100897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584435421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2900124982"/>
                    </a:ext>
                  </a:extLst>
                </a:gridCol>
                <a:gridCol w="1291756">
                  <a:extLst>
                    <a:ext uri="{9D8B030D-6E8A-4147-A177-3AD203B41FA5}">
                      <a16:colId xmlns:a16="http://schemas.microsoft.com/office/drawing/2014/main" val="21591062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English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Hawrami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Zazaki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Northern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Central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Laki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Southern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Farsi</a:t>
                      </a:r>
                      <a:endParaRPr lang="en-A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483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three 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yerê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hîrê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sê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sê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sê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754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milk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şot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şit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şîr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şîr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şîr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şîr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şîr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035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 eat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wardey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werdene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xwarin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xwardin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xwordin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xwardin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xorden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529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fine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xwiş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xweş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xoş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78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nine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neh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noh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377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brother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berader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157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eye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çem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çim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çav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çaw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çem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çew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çeşm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467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wind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bad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310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Brother-in-law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zema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zama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zava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zawa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zama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zawa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damad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409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woman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18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black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siyaw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siya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reş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siya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siye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siyah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112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do (present stem)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-ken-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-k-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A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70770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FA70F4-4DF4-A351-9B08-0C0F4E68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359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27A30-EC56-570F-E864-C4346C63C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Kurdish Across 4 Countries</a:t>
            </a:r>
            <a:endParaRPr lang="en-AU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3BB6A79-08D8-DC32-1F86-93BD15255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166720"/>
              </p:ext>
            </p:extLst>
          </p:nvPr>
        </p:nvGraphicFramePr>
        <p:xfrm>
          <a:off x="228600" y="1119716"/>
          <a:ext cx="11747500" cy="5573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DDB36BD-F4D3-CAF3-353D-6D842680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pPr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750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8FB9CE-A509-82E2-D172-4ABAB57105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Phonology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06DBD-2730-DCEA-9A0E-948B11CFA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3F9E0-1D33-49F4-9082-97CEB43DCC3F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018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1764</TotalTime>
  <Words>1567</Words>
  <Application>Microsoft Office PowerPoint</Application>
  <PresentationFormat>Widescreen</PresentationFormat>
  <Paragraphs>526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Montserrat</vt:lpstr>
      <vt:lpstr>Times New Roman</vt:lpstr>
      <vt:lpstr>Office Theme</vt:lpstr>
      <vt:lpstr>PowerPoint Presentation</vt:lpstr>
      <vt:lpstr>Kurdish</vt:lpstr>
      <vt:lpstr>Indo-European languages</vt:lpstr>
      <vt:lpstr>PowerPoint Presentation</vt:lpstr>
      <vt:lpstr>PowerPoint Presentation</vt:lpstr>
      <vt:lpstr>PowerPoint Presentation</vt:lpstr>
      <vt:lpstr>Lexicon</vt:lpstr>
      <vt:lpstr>Kurdish Across 4 Countries</vt:lpstr>
      <vt:lpstr>Phonology</vt:lpstr>
      <vt:lpstr>Consonants</vt:lpstr>
      <vt:lpstr>Vowels</vt:lpstr>
      <vt:lpstr>Morphology and Syntax</vt:lpstr>
      <vt:lpstr>Nouns and Adjectives</vt:lpstr>
      <vt:lpstr>Verbs</vt:lpstr>
      <vt:lpstr>Verbal patterns</vt:lpstr>
      <vt:lpstr>Pronouns</vt:lpstr>
      <vt:lpstr>Adposition</vt:lpstr>
      <vt:lpstr>Word Order</vt:lpstr>
      <vt:lpstr>Morpho-syntactic Features</vt:lpstr>
      <vt:lpstr>Split Ergativity</vt:lpstr>
      <vt:lpstr>Typology</vt:lpstr>
      <vt:lpstr>Current Writing Systems of Kurdish</vt:lpstr>
      <vt:lpstr>Technology (Mostly developed for Northern &amp; Central)</vt:lpstr>
      <vt:lpstr>Digital Resources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Aso Mahmudi</dc:creator>
  <cp:lastModifiedBy>Aso Mahmudi</cp:lastModifiedBy>
  <cp:revision>1</cp:revision>
  <dcterms:created xsi:type="dcterms:W3CDTF">2026-01-26T21:33:14Z</dcterms:created>
  <dcterms:modified xsi:type="dcterms:W3CDTF">2026-02-19T15:18:24Z</dcterms:modified>
</cp:coreProperties>
</file>