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4" r:id="rId5"/>
    <p:sldId id="260" r:id="rId6"/>
    <p:sldId id="261" r:id="rId7"/>
    <p:sldId id="262" r:id="rId8"/>
    <p:sldId id="259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719A5F-6EAE-450E-A9C2-8FB321C8CED4}" v="124" dt="2026-02-18T08:06:53.8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132" y="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ia Timofeeva" userId="ed2f9b69-3ae3-4a8a-85d4-5441ebde9499" providerId="ADAL" clId="{69819412-9930-444B-ACCD-DFC6A0E86078}"/>
    <pc:docChg chg="undo custSel addSld delSld modSld">
      <pc:chgData name="Mariia Timofeeva" userId="ed2f9b69-3ae3-4a8a-85d4-5441ebde9499" providerId="ADAL" clId="{69819412-9930-444B-ACCD-DFC6A0E86078}" dt="2026-02-18T08:06:53.842" v="917" actId="1076"/>
      <pc:docMkLst>
        <pc:docMk/>
      </pc:docMkLst>
      <pc:sldChg chg="addSp delSp modSp new mod setBg">
        <pc:chgData name="Mariia Timofeeva" userId="ed2f9b69-3ae3-4a8a-85d4-5441ebde9499" providerId="ADAL" clId="{69819412-9930-444B-ACCD-DFC6A0E86078}" dt="2026-02-08T10:54:10.028" v="737" actId="21"/>
        <pc:sldMkLst>
          <pc:docMk/>
          <pc:sldMk cId="1949789850" sldId="256"/>
        </pc:sldMkLst>
        <pc:spChg chg="add mod">
          <ac:chgData name="Mariia Timofeeva" userId="ed2f9b69-3ae3-4a8a-85d4-5441ebde9499" providerId="ADAL" clId="{69819412-9930-444B-ACCD-DFC6A0E86078}" dt="2026-02-08T10:13:54.214" v="328" actId="20577"/>
          <ac:spMkLst>
            <pc:docMk/>
            <pc:sldMk cId="1949789850" sldId="256"/>
            <ac:spMk id="9" creationId="{F40679A6-50FE-2BD7-F02F-3975C99CF208}"/>
          </ac:spMkLst>
        </pc:spChg>
        <pc:picChg chg="add del mod">
          <ac:chgData name="Mariia Timofeeva" userId="ed2f9b69-3ae3-4a8a-85d4-5441ebde9499" providerId="ADAL" clId="{69819412-9930-444B-ACCD-DFC6A0E86078}" dt="2026-02-08T10:54:10.028" v="737" actId="21"/>
          <ac:picMkLst>
            <pc:docMk/>
            <pc:sldMk cId="1949789850" sldId="256"/>
            <ac:picMk id="7" creationId="{D218EE2F-3537-2E32-0B95-6C1E1239961E}"/>
          </ac:picMkLst>
        </pc:picChg>
      </pc:sldChg>
      <pc:sldChg chg="addSp delSp modSp new mod modAnim">
        <pc:chgData name="Mariia Timofeeva" userId="ed2f9b69-3ae3-4a8a-85d4-5441ebde9499" providerId="ADAL" clId="{69819412-9930-444B-ACCD-DFC6A0E86078}" dt="2026-02-08T11:32:44.353" v="903"/>
        <pc:sldMkLst>
          <pc:docMk/>
          <pc:sldMk cId="1367019598" sldId="257"/>
        </pc:sldMkLst>
        <pc:spChg chg="add mod">
          <ac:chgData name="Mariia Timofeeva" userId="ed2f9b69-3ae3-4a8a-85d4-5441ebde9499" providerId="ADAL" clId="{69819412-9930-444B-ACCD-DFC6A0E86078}" dt="2026-02-08T10:10:12.343" v="306" actId="1076"/>
          <ac:spMkLst>
            <pc:docMk/>
            <pc:sldMk cId="1367019598" sldId="257"/>
            <ac:spMk id="7" creationId="{952892D9-6931-ECE4-B123-4484E4832298}"/>
          </ac:spMkLst>
        </pc:spChg>
        <pc:spChg chg="add mod">
          <ac:chgData name="Mariia Timofeeva" userId="ed2f9b69-3ae3-4a8a-85d4-5441ebde9499" providerId="ADAL" clId="{69819412-9930-444B-ACCD-DFC6A0E86078}" dt="2026-02-08T11:32:35.252" v="902" actId="164"/>
          <ac:spMkLst>
            <pc:docMk/>
            <pc:sldMk cId="1367019598" sldId="257"/>
            <ac:spMk id="11" creationId="{91F45FF7-D2D4-A37E-9258-EB75838CFB1E}"/>
          </ac:spMkLst>
        </pc:spChg>
        <pc:grpChg chg="add mod">
          <ac:chgData name="Mariia Timofeeva" userId="ed2f9b69-3ae3-4a8a-85d4-5441ebde9499" providerId="ADAL" clId="{69819412-9930-444B-ACCD-DFC6A0E86078}" dt="2026-02-08T11:32:35.252" v="902" actId="164"/>
          <ac:grpSpMkLst>
            <pc:docMk/>
            <pc:sldMk cId="1367019598" sldId="257"/>
            <ac:grpSpMk id="2" creationId="{FAEB8192-59AA-7C78-FB6A-F6D6AAECD155}"/>
          </ac:grpSpMkLst>
        </pc:grpChg>
        <pc:picChg chg="add del mod modCrop">
          <ac:chgData name="Mariia Timofeeva" userId="ed2f9b69-3ae3-4a8a-85d4-5441ebde9499" providerId="ADAL" clId="{69819412-9930-444B-ACCD-DFC6A0E86078}" dt="2026-02-08T10:52:36.788" v="720" actId="21"/>
          <ac:picMkLst>
            <pc:docMk/>
            <pc:sldMk cId="1367019598" sldId="257"/>
            <ac:picMk id="6" creationId="{25272897-342F-08A3-F05A-12BABDE3B30D}"/>
          </ac:picMkLst>
        </pc:picChg>
        <pc:picChg chg="add del mod">
          <ac:chgData name="Mariia Timofeeva" userId="ed2f9b69-3ae3-4a8a-85d4-5441ebde9499" providerId="ADAL" clId="{69819412-9930-444B-ACCD-DFC6A0E86078}" dt="2026-02-08T11:32:35.252" v="902" actId="164"/>
          <ac:picMkLst>
            <pc:docMk/>
            <pc:sldMk cId="1367019598" sldId="257"/>
            <ac:picMk id="9" creationId="{5FC27910-F35E-86FE-DFA7-CC0123B656E2}"/>
          </ac:picMkLst>
        </pc:picChg>
      </pc:sldChg>
      <pc:sldChg chg="addSp delSp modSp new mod modAnim modNotesTx">
        <pc:chgData name="Mariia Timofeeva" userId="ed2f9b69-3ae3-4a8a-85d4-5441ebde9499" providerId="ADAL" clId="{69819412-9930-444B-ACCD-DFC6A0E86078}" dt="2026-02-08T11:32:59.534" v="905"/>
        <pc:sldMkLst>
          <pc:docMk/>
          <pc:sldMk cId="4278358488" sldId="258"/>
        </pc:sldMkLst>
        <pc:spChg chg="add mod">
          <ac:chgData name="Mariia Timofeeva" userId="ed2f9b69-3ae3-4a8a-85d4-5441ebde9499" providerId="ADAL" clId="{69819412-9930-444B-ACCD-DFC6A0E86078}" dt="2026-02-08T11:32:57.589" v="904" actId="164"/>
          <ac:spMkLst>
            <pc:docMk/>
            <pc:sldMk cId="4278358488" sldId="258"/>
            <ac:spMk id="6" creationId="{80A306A9-6886-2370-F9AE-0DB8CEDEF8C0}"/>
          </ac:spMkLst>
        </pc:spChg>
        <pc:spChg chg="add mod">
          <ac:chgData name="Mariia Timofeeva" userId="ed2f9b69-3ae3-4a8a-85d4-5441ebde9499" providerId="ADAL" clId="{69819412-9930-444B-ACCD-DFC6A0E86078}" dt="2026-02-08T11:15:33.330" v="831" actId="1076"/>
          <ac:spMkLst>
            <pc:docMk/>
            <pc:sldMk cId="4278358488" sldId="258"/>
            <ac:spMk id="7" creationId="{C01EE654-C9A4-D2D0-FC59-FE6A509DD675}"/>
          </ac:spMkLst>
        </pc:spChg>
        <pc:spChg chg="add mod">
          <ac:chgData name="Mariia Timofeeva" userId="ed2f9b69-3ae3-4a8a-85d4-5441ebde9499" providerId="ADAL" clId="{69819412-9930-444B-ACCD-DFC6A0E86078}" dt="2026-02-08T11:32:57.589" v="904" actId="164"/>
          <ac:spMkLst>
            <pc:docMk/>
            <pc:sldMk cId="4278358488" sldId="258"/>
            <ac:spMk id="8" creationId="{7501BCC0-DFF1-94F2-D824-9E09F16FBB39}"/>
          </ac:spMkLst>
        </pc:spChg>
        <pc:spChg chg="add mod">
          <ac:chgData name="Mariia Timofeeva" userId="ed2f9b69-3ae3-4a8a-85d4-5441ebde9499" providerId="ADAL" clId="{69819412-9930-444B-ACCD-DFC6A0E86078}" dt="2026-02-08T09:50:34.066" v="141" actId="164"/>
          <ac:spMkLst>
            <pc:docMk/>
            <pc:sldMk cId="4278358488" sldId="258"/>
            <ac:spMk id="9" creationId="{A3A36167-B639-445D-5DAA-CCB5B0BC1099}"/>
          </ac:spMkLst>
        </pc:spChg>
        <pc:grpChg chg="add mod">
          <ac:chgData name="Mariia Timofeeva" userId="ed2f9b69-3ae3-4a8a-85d4-5441ebde9499" providerId="ADAL" clId="{69819412-9930-444B-ACCD-DFC6A0E86078}" dt="2026-02-08T11:32:57.589" v="904" actId="164"/>
          <ac:grpSpMkLst>
            <pc:docMk/>
            <pc:sldMk cId="4278358488" sldId="258"/>
            <ac:grpSpMk id="2" creationId="{0092A44B-41C0-CD84-59C0-5851691E4437}"/>
          </ac:grpSpMkLst>
        </pc:grpChg>
        <pc:grpChg chg="add mod">
          <ac:chgData name="Mariia Timofeeva" userId="ed2f9b69-3ae3-4a8a-85d4-5441ebde9499" providerId="ADAL" clId="{69819412-9930-444B-ACCD-DFC6A0E86078}" dt="2026-02-08T11:32:57.589" v="904" actId="164"/>
          <ac:grpSpMkLst>
            <pc:docMk/>
            <pc:sldMk cId="4278358488" sldId="258"/>
            <ac:grpSpMk id="10" creationId="{E4C3F7F6-539B-2CAB-C30D-6815E60C3D35}"/>
          </ac:grpSpMkLst>
        </pc:grpChg>
        <pc:picChg chg="add mod modCrop">
          <ac:chgData name="Mariia Timofeeva" userId="ed2f9b69-3ae3-4a8a-85d4-5441ebde9499" providerId="ADAL" clId="{69819412-9930-444B-ACCD-DFC6A0E86078}" dt="2026-02-08T11:15:34.804" v="832" actId="1076"/>
          <ac:picMkLst>
            <pc:docMk/>
            <pc:sldMk cId="4278358488" sldId="258"/>
            <ac:picMk id="3" creationId="{ECBF3F19-3DFD-2AF5-A292-61D6AEC9ECF0}"/>
          </ac:picMkLst>
        </pc:picChg>
        <pc:picChg chg="add mod">
          <ac:chgData name="Mariia Timofeeva" userId="ed2f9b69-3ae3-4a8a-85d4-5441ebde9499" providerId="ADAL" clId="{69819412-9930-444B-ACCD-DFC6A0E86078}" dt="2026-02-08T09:50:34.066" v="141" actId="164"/>
          <ac:picMkLst>
            <pc:docMk/>
            <pc:sldMk cId="4278358488" sldId="258"/>
            <ac:picMk id="5" creationId="{80B2BC72-9C33-E8D9-559B-525A2ECCCD60}"/>
          </ac:picMkLst>
        </pc:picChg>
        <pc:picChg chg="add del mod">
          <ac:chgData name="Mariia Timofeeva" userId="ed2f9b69-3ae3-4a8a-85d4-5441ebde9499" providerId="ADAL" clId="{69819412-9930-444B-ACCD-DFC6A0E86078}" dt="2026-02-08T11:32:57.589" v="904" actId="164"/>
          <ac:picMkLst>
            <pc:docMk/>
            <pc:sldMk cId="4278358488" sldId="258"/>
            <ac:picMk id="13" creationId="{B4C54D6F-780D-0547-E888-656A42572522}"/>
          </ac:picMkLst>
        </pc:picChg>
      </pc:sldChg>
      <pc:sldChg chg="addSp modSp new mod modAnim">
        <pc:chgData name="Mariia Timofeeva" userId="ed2f9b69-3ae3-4a8a-85d4-5441ebde9499" providerId="ADAL" clId="{69819412-9930-444B-ACCD-DFC6A0E86078}" dt="2026-02-08T11:33:33.588" v="912"/>
        <pc:sldMkLst>
          <pc:docMk/>
          <pc:sldMk cId="2320893283" sldId="259"/>
        </pc:sldMkLst>
        <pc:spChg chg="add mod">
          <ac:chgData name="Mariia Timofeeva" userId="ed2f9b69-3ae3-4a8a-85d4-5441ebde9499" providerId="ADAL" clId="{69819412-9930-444B-ACCD-DFC6A0E86078}" dt="2026-02-08T11:00:41.224" v="769" actId="20577"/>
          <ac:spMkLst>
            <pc:docMk/>
            <pc:sldMk cId="2320893283" sldId="259"/>
            <ac:spMk id="3" creationId="{5B779E61-74C7-17A0-A5A5-1D327F119CD9}"/>
          </ac:spMkLst>
        </pc:spChg>
        <pc:spChg chg="add mod">
          <ac:chgData name="Mariia Timofeeva" userId="ed2f9b69-3ae3-4a8a-85d4-5441ebde9499" providerId="ADAL" clId="{69819412-9930-444B-ACCD-DFC6A0E86078}" dt="2026-02-08T11:00:49.193" v="770" actId="1076"/>
          <ac:spMkLst>
            <pc:docMk/>
            <pc:sldMk cId="2320893283" sldId="259"/>
            <ac:spMk id="5" creationId="{3E627DE2-09A1-65E9-5DC0-950E5B1D9262}"/>
          </ac:spMkLst>
        </pc:spChg>
        <pc:picChg chg="add mod">
          <ac:chgData name="Mariia Timofeeva" userId="ed2f9b69-3ae3-4a8a-85d4-5441ebde9499" providerId="ADAL" clId="{69819412-9930-444B-ACCD-DFC6A0E86078}" dt="2026-02-08T11:17:16.547" v="849" actId="1076"/>
          <ac:picMkLst>
            <pc:docMk/>
            <pc:sldMk cId="2320893283" sldId="259"/>
            <ac:picMk id="6146" creationId="{5966EC4F-C24C-DC43-AF0C-20D2B7A51D70}"/>
          </ac:picMkLst>
        </pc:picChg>
      </pc:sldChg>
      <pc:sldChg chg="addSp modSp new mod setBg">
        <pc:chgData name="Mariia Timofeeva" userId="ed2f9b69-3ae3-4a8a-85d4-5441ebde9499" providerId="ADAL" clId="{69819412-9930-444B-ACCD-DFC6A0E86078}" dt="2026-02-08T11:16:58.032" v="847" actId="1076"/>
        <pc:sldMkLst>
          <pc:docMk/>
          <pc:sldMk cId="877341313" sldId="260"/>
        </pc:sldMkLst>
        <pc:spChg chg="add mod">
          <ac:chgData name="Mariia Timofeeva" userId="ed2f9b69-3ae3-4a8a-85d4-5441ebde9499" providerId="ADAL" clId="{69819412-9930-444B-ACCD-DFC6A0E86078}" dt="2026-02-08T10:53:29.883" v="731" actId="1076"/>
          <ac:spMkLst>
            <pc:docMk/>
            <pc:sldMk cId="877341313" sldId="260"/>
            <ac:spMk id="2" creationId="{A4E864DB-E8C6-0A38-32E1-67C039EE404C}"/>
          </ac:spMkLst>
        </pc:spChg>
        <pc:spChg chg="add mod">
          <ac:chgData name="Mariia Timofeeva" userId="ed2f9b69-3ae3-4a8a-85d4-5441ebde9499" providerId="ADAL" clId="{69819412-9930-444B-ACCD-DFC6A0E86078}" dt="2026-02-08T10:53:15.446" v="726" actId="1076"/>
          <ac:spMkLst>
            <pc:docMk/>
            <pc:sldMk cId="877341313" sldId="260"/>
            <ac:spMk id="5" creationId="{3AF474F5-3528-E085-F67C-58B6CDE96AA9}"/>
          </ac:spMkLst>
        </pc:spChg>
        <pc:spChg chg="add">
          <ac:chgData name="Mariia Timofeeva" userId="ed2f9b69-3ae3-4a8a-85d4-5441ebde9499" providerId="ADAL" clId="{69819412-9930-444B-ACCD-DFC6A0E86078}" dt="2026-02-08T10:51:35.363" v="704" actId="26606"/>
          <ac:spMkLst>
            <pc:docMk/>
            <pc:sldMk cId="877341313" sldId="260"/>
            <ac:spMk id="3080" creationId="{04812C46-200A-4DEB-A05E-3ED6C68C2387}"/>
          </ac:spMkLst>
        </pc:spChg>
        <pc:spChg chg="add">
          <ac:chgData name="Mariia Timofeeva" userId="ed2f9b69-3ae3-4a8a-85d4-5441ebde9499" providerId="ADAL" clId="{69819412-9930-444B-ACCD-DFC6A0E86078}" dt="2026-02-08T10:51:35.363" v="704" actId="26606"/>
          <ac:spMkLst>
            <pc:docMk/>
            <pc:sldMk cId="877341313" sldId="260"/>
            <ac:spMk id="3082" creationId="{D1EA859B-E555-4109-94F3-6700E046E008}"/>
          </ac:spMkLst>
        </pc:spChg>
        <pc:picChg chg="add mod ord">
          <ac:chgData name="Mariia Timofeeva" userId="ed2f9b69-3ae3-4a8a-85d4-5441ebde9499" providerId="ADAL" clId="{69819412-9930-444B-ACCD-DFC6A0E86078}" dt="2026-02-08T11:16:58.032" v="847" actId="1076"/>
          <ac:picMkLst>
            <pc:docMk/>
            <pc:sldMk cId="877341313" sldId="260"/>
            <ac:picMk id="3075" creationId="{08609582-6F17-393B-073E-756E09F205E0}"/>
          </ac:picMkLst>
        </pc:picChg>
      </pc:sldChg>
      <pc:sldChg chg="addSp delSp modSp new mod modAnim">
        <pc:chgData name="Mariia Timofeeva" userId="ed2f9b69-3ae3-4a8a-85d4-5441ebde9499" providerId="ADAL" clId="{69819412-9930-444B-ACCD-DFC6A0E86078}" dt="2026-02-08T11:33:10.982" v="907"/>
        <pc:sldMkLst>
          <pc:docMk/>
          <pc:sldMk cId="2181468607" sldId="261"/>
        </pc:sldMkLst>
        <pc:spChg chg="add mod">
          <ac:chgData name="Mariia Timofeeva" userId="ed2f9b69-3ae3-4a8a-85d4-5441ebde9499" providerId="ADAL" clId="{69819412-9930-444B-ACCD-DFC6A0E86078}" dt="2026-02-08T10:59:24.735" v="764" actId="1076"/>
          <ac:spMkLst>
            <pc:docMk/>
            <pc:sldMk cId="2181468607" sldId="261"/>
            <ac:spMk id="3" creationId="{1F5DE0BE-4571-E925-8885-89F985AF2FE6}"/>
          </ac:spMkLst>
        </pc:spChg>
        <pc:spChg chg="add mod">
          <ac:chgData name="Mariia Timofeeva" userId="ed2f9b69-3ae3-4a8a-85d4-5441ebde9499" providerId="ADAL" clId="{69819412-9930-444B-ACCD-DFC6A0E86078}" dt="2026-02-08T10:55:59.047" v="750" actId="1076"/>
          <ac:spMkLst>
            <pc:docMk/>
            <pc:sldMk cId="2181468607" sldId="261"/>
            <ac:spMk id="5" creationId="{D8FBC51B-108D-13FE-BB3F-4DA33EB465F0}"/>
          </ac:spMkLst>
        </pc:spChg>
        <pc:spChg chg="add mod">
          <ac:chgData name="Mariia Timofeeva" userId="ed2f9b69-3ae3-4a8a-85d4-5441ebde9499" providerId="ADAL" clId="{69819412-9930-444B-ACCD-DFC6A0E86078}" dt="2026-02-08T11:33:08.873" v="906" actId="164"/>
          <ac:spMkLst>
            <pc:docMk/>
            <pc:sldMk cId="2181468607" sldId="261"/>
            <ac:spMk id="12" creationId="{ACAF6FDB-9575-6098-6E15-BF04A7DC958E}"/>
          </ac:spMkLst>
        </pc:spChg>
        <pc:spChg chg="add mod">
          <ac:chgData name="Mariia Timofeeva" userId="ed2f9b69-3ae3-4a8a-85d4-5441ebde9499" providerId="ADAL" clId="{69819412-9930-444B-ACCD-DFC6A0E86078}" dt="2026-02-08T10:56:03.217" v="751" actId="1076"/>
          <ac:spMkLst>
            <pc:docMk/>
            <pc:sldMk cId="2181468607" sldId="261"/>
            <ac:spMk id="16" creationId="{057614CB-F9BB-57BA-A27A-6041E02EF6DB}"/>
          </ac:spMkLst>
        </pc:spChg>
        <pc:spChg chg="add mod">
          <ac:chgData name="Mariia Timofeeva" userId="ed2f9b69-3ae3-4a8a-85d4-5441ebde9499" providerId="ADAL" clId="{69819412-9930-444B-ACCD-DFC6A0E86078}" dt="2026-02-08T10:56:06.203" v="752" actId="1076"/>
          <ac:spMkLst>
            <pc:docMk/>
            <pc:sldMk cId="2181468607" sldId="261"/>
            <ac:spMk id="19" creationId="{45441AD8-8C7E-6393-624E-88D68C9F6471}"/>
          </ac:spMkLst>
        </pc:spChg>
        <pc:spChg chg="add mod">
          <ac:chgData name="Mariia Timofeeva" userId="ed2f9b69-3ae3-4a8a-85d4-5441ebde9499" providerId="ADAL" clId="{69819412-9930-444B-ACCD-DFC6A0E86078}" dt="2026-02-08T11:33:08.873" v="906" actId="164"/>
          <ac:spMkLst>
            <pc:docMk/>
            <pc:sldMk cId="2181468607" sldId="261"/>
            <ac:spMk id="21" creationId="{348C2977-33F7-6127-0498-DE1B9BD07D2F}"/>
          </ac:spMkLst>
        </pc:spChg>
        <pc:grpChg chg="add mod">
          <ac:chgData name="Mariia Timofeeva" userId="ed2f9b69-3ae3-4a8a-85d4-5441ebde9499" providerId="ADAL" clId="{69819412-9930-444B-ACCD-DFC6A0E86078}" dt="2026-02-08T11:33:08.873" v="906" actId="164"/>
          <ac:grpSpMkLst>
            <pc:docMk/>
            <pc:sldMk cId="2181468607" sldId="261"/>
            <ac:grpSpMk id="2" creationId="{AD3C244A-90A0-7580-A4D6-90B4750C039F}"/>
          </ac:grpSpMkLst>
        </pc:grpChg>
        <pc:picChg chg="add mod modCrop">
          <ac:chgData name="Mariia Timofeeva" userId="ed2f9b69-3ae3-4a8a-85d4-5441ebde9499" providerId="ADAL" clId="{69819412-9930-444B-ACCD-DFC6A0E86078}" dt="2026-02-08T10:59:27.282" v="765" actId="1076"/>
          <ac:picMkLst>
            <pc:docMk/>
            <pc:sldMk cId="2181468607" sldId="261"/>
            <ac:picMk id="22" creationId="{C2BEEE8E-65BE-20F0-6E64-46B782C36E9F}"/>
          </ac:picMkLst>
        </pc:picChg>
      </pc:sldChg>
      <pc:sldChg chg="addSp delSp modSp new mod modAnim">
        <pc:chgData name="Mariia Timofeeva" userId="ed2f9b69-3ae3-4a8a-85d4-5441ebde9499" providerId="ADAL" clId="{69819412-9930-444B-ACCD-DFC6A0E86078}" dt="2026-02-08T11:33:26.432" v="911"/>
        <pc:sldMkLst>
          <pc:docMk/>
          <pc:sldMk cId="346187743" sldId="262"/>
        </pc:sldMkLst>
        <pc:spChg chg="add mod">
          <ac:chgData name="Mariia Timofeeva" userId="ed2f9b69-3ae3-4a8a-85d4-5441ebde9499" providerId="ADAL" clId="{69819412-9930-444B-ACCD-DFC6A0E86078}" dt="2026-02-08T10:36:21.832" v="624" actId="1076"/>
          <ac:spMkLst>
            <pc:docMk/>
            <pc:sldMk cId="346187743" sldId="262"/>
            <ac:spMk id="3" creationId="{DE612BEC-D18B-1FE9-B2D7-1D0AEB17F7B5}"/>
          </ac:spMkLst>
        </pc:spChg>
        <pc:spChg chg="add mod">
          <ac:chgData name="Mariia Timofeeva" userId="ed2f9b69-3ae3-4a8a-85d4-5441ebde9499" providerId="ADAL" clId="{69819412-9930-444B-ACCD-DFC6A0E86078}" dt="2026-02-08T11:30:56.755" v="901" actId="20577"/>
          <ac:spMkLst>
            <pc:docMk/>
            <pc:sldMk cId="346187743" sldId="262"/>
            <ac:spMk id="6" creationId="{7786728F-3771-8DB3-08AC-9EBCA016404F}"/>
          </ac:spMkLst>
        </pc:spChg>
        <pc:spChg chg="add mod">
          <ac:chgData name="Mariia Timofeeva" userId="ed2f9b69-3ae3-4a8a-85d4-5441ebde9499" providerId="ADAL" clId="{69819412-9930-444B-ACCD-DFC6A0E86078}" dt="2026-02-08T10:59:56.597" v="766" actId="1076"/>
          <ac:spMkLst>
            <pc:docMk/>
            <pc:sldMk cId="346187743" sldId="262"/>
            <ac:spMk id="8" creationId="{00D4CDFF-A4C9-0252-E79E-A4B8E6D55908}"/>
          </ac:spMkLst>
        </pc:spChg>
        <pc:spChg chg="add mod">
          <ac:chgData name="Mariia Timofeeva" userId="ed2f9b69-3ae3-4a8a-85d4-5441ebde9499" providerId="ADAL" clId="{69819412-9930-444B-ACCD-DFC6A0E86078}" dt="2026-02-08T11:33:18.581" v="908" actId="164"/>
          <ac:spMkLst>
            <pc:docMk/>
            <pc:sldMk cId="346187743" sldId="262"/>
            <ac:spMk id="11" creationId="{5035B24A-5849-6FEA-E3AF-547FE0553F66}"/>
          </ac:spMkLst>
        </pc:spChg>
        <pc:spChg chg="add mod">
          <ac:chgData name="Mariia Timofeeva" userId="ed2f9b69-3ae3-4a8a-85d4-5441ebde9499" providerId="ADAL" clId="{69819412-9930-444B-ACCD-DFC6A0E86078}" dt="2026-02-08T11:33:25.162" v="910" actId="164"/>
          <ac:spMkLst>
            <pc:docMk/>
            <pc:sldMk cId="346187743" sldId="262"/>
            <ac:spMk id="13" creationId="{E76849EC-6F0D-4A89-0B52-7A1D6E6B9DDF}"/>
          </ac:spMkLst>
        </pc:spChg>
        <pc:spChg chg="add mod">
          <ac:chgData name="Mariia Timofeeva" userId="ed2f9b69-3ae3-4a8a-85d4-5441ebde9499" providerId="ADAL" clId="{69819412-9930-444B-ACCD-DFC6A0E86078}" dt="2026-02-08T11:30:49.363" v="892" actId="20577"/>
          <ac:spMkLst>
            <pc:docMk/>
            <pc:sldMk cId="346187743" sldId="262"/>
            <ac:spMk id="15" creationId="{514152DD-EC31-BB2F-D7BB-9CAB79F3C865}"/>
          </ac:spMkLst>
        </pc:spChg>
        <pc:grpChg chg="add mod">
          <ac:chgData name="Mariia Timofeeva" userId="ed2f9b69-3ae3-4a8a-85d4-5441ebde9499" providerId="ADAL" clId="{69819412-9930-444B-ACCD-DFC6A0E86078}" dt="2026-02-08T11:33:18.581" v="908" actId="164"/>
          <ac:grpSpMkLst>
            <pc:docMk/>
            <pc:sldMk cId="346187743" sldId="262"/>
            <ac:grpSpMk id="2" creationId="{29E37F24-A4AF-059A-A47A-98247558DECD}"/>
          </ac:grpSpMkLst>
        </pc:grpChg>
        <pc:grpChg chg="add mod">
          <ac:chgData name="Mariia Timofeeva" userId="ed2f9b69-3ae3-4a8a-85d4-5441ebde9499" providerId="ADAL" clId="{69819412-9930-444B-ACCD-DFC6A0E86078}" dt="2026-02-08T11:33:25.162" v="910" actId="164"/>
          <ac:grpSpMkLst>
            <pc:docMk/>
            <pc:sldMk cId="346187743" sldId="262"/>
            <ac:grpSpMk id="4" creationId="{D55A7153-01E7-7050-57EA-FD9485852D57}"/>
          </ac:grpSpMkLst>
        </pc:grpChg>
        <pc:picChg chg="add mod">
          <ac:chgData name="Mariia Timofeeva" userId="ed2f9b69-3ae3-4a8a-85d4-5441ebde9499" providerId="ADAL" clId="{69819412-9930-444B-ACCD-DFC6A0E86078}" dt="2026-02-08T11:33:25.162" v="910" actId="164"/>
          <ac:picMkLst>
            <pc:docMk/>
            <pc:sldMk cId="346187743" sldId="262"/>
            <ac:picMk id="17" creationId="{C68AF6A3-D4F0-C160-281F-E57431756C3C}"/>
          </ac:picMkLst>
        </pc:picChg>
        <pc:picChg chg="add mod">
          <ac:chgData name="Mariia Timofeeva" userId="ed2f9b69-3ae3-4a8a-85d4-5441ebde9499" providerId="ADAL" clId="{69819412-9930-444B-ACCD-DFC6A0E86078}" dt="2026-02-08T11:33:18.581" v="908" actId="164"/>
          <ac:picMkLst>
            <pc:docMk/>
            <pc:sldMk cId="346187743" sldId="262"/>
            <ac:picMk id="5124" creationId="{B4EAEB88-BE78-9A03-8BD2-F37645A048C7}"/>
          </ac:picMkLst>
        </pc:picChg>
      </pc:sldChg>
      <pc:sldChg chg="addSp delSp modSp new mod">
        <pc:chgData name="Mariia Timofeeva" userId="ed2f9b69-3ae3-4a8a-85d4-5441ebde9499" providerId="ADAL" clId="{69819412-9930-444B-ACCD-DFC6A0E86078}" dt="2026-02-08T11:24:12.797" v="869" actId="1076"/>
        <pc:sldMkLst>
          <pc:docMk/>
          <pc:sldMk cId="999349680" sldId="263"/>
        </pc:sldMkLst>
        <pc:spChg chg="add mod">
          <ac:chgData name="Mariia Timofeeva" userId="ed2f9b69-3ae3-4a8a-85d4-5441ebde9499" providerId="ADAL" clId="{69819412-9930-444B-ACCD-DFC6A0E86078}" dt="2026-02-08T11:24:10.745" v="868" actId="1076"/>
          <ac:spMkLst>
            <pc:docMk/>
            <pc:sldMk cId="999349680" sldId="263"/>
            <ac:spMk id="2" creationId="{4F0432E5-4A0E-7B64-C4E3-1D9AE0017977}"/>
          </ac:spMkLst>
        </pc:spChg>
        <pc:picChg chg="add mod">
          <ac:chgData name="Mariia Timofeeva" userId="ed2f9b69-3ae3-4a8a-85d4-5441ebde9499" providerId="ADAL" clId="{69819412-9930-444B-ACCD-DFC6A0E86078}" dt="2026-02-08T11:24:12.797" v="869" actId="1076"/>
          <ac:picMkLst>
            <pc:docMk/>
            <pc:sldMk cId="999349680" sldId="263"/>
            <ac:picMk id="6" creationId="{A2BF5A04-BDB0-9658-2708-B87C26239E33}"/>
          </ac:picMkLst>
        </pc:picChg>
      </pc:sldChg>
      <pc:sldChg chg="addSp modSp new">
        <pc:chgData name="Mariia Timofeeva" userId="ed2f9b69-3ae3-4a8a-85d4-5441ebde9499" providerId="ADAL" clId="{69819412-9930-444B-ACCD-DFC6A0E86078}" dt="2026-02-18T08:06:53.842" v="917" actId="1076"/>
        <pc:sldMkLst>
          <pc:docMk/>
          <pc:sldMk cId="3396473460" sldId="264"/>
        </pc:sldMkLst>
        <pc:picChg chg="add mod">
          <ac:chgData name="Mariia Timofeeva" userId="ed2f9b69-3ae3-4a8a-85d4-5441ebde9499" providerId="ADAL" clId="{69819412-9930-444B-ACCD-DFC6A0E86078}" dt="2026-02-18T08:06:53.842" v="917" actId="1076"/>
          <ac:picMkLst>
            <pc:docMk/>
            <pc:sldMk cId="3396473460" sldId="264"/>
            <ac:picMk id="1026" creationId="{BC809B9F-D5DD-73B5-0343-AE045F1B7E6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EA8E0-662B-4949-9828-32DD76417B67}" type="datetimeFigureOut">
              <a:rPr lang="en-AU" smtClean="0"/>
              <a:t>18/02/2026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F62628-A71D-412F-99FE-2B9AFBD4D01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7240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33 letters in the Cyrillic alphabet.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F62628-A71D-412F-99FE-2B9AFBD4D016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4846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E111A-A3E6-9CFC-77D1-3B3814AB3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4BDCDB-7D0C-240E-14E4-EFEAE1B3D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47EEF-E655-B6EF-0C26-17BBACE4A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B44C0-DD12-409B-AF3E-A5ED90CD3CD6}" type="datetimeFigureOut">
              <a:rPr lang="en-AU" smtClean="0"/>
              <a:t>18/02/2026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ACCF5C-C6F2-5F25-E90C-6EADDB2C2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F1552-A614-3707-9470-1A03A6674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8C8F-69CA-40D1-8AD6-98455A277E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3751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4449E-6B7E-F8B0-F40E-4C39F9493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8D0C00-1992-06C3-0089-1743625A9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4757D-0F9F-B381-7F9D-F12F67376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B44C0-DD12-409B-AF3E-A5ED90CD3CD6}" type="datetimeFigureOut">
              <a:rPr lang="en-AU" smtClean="0"/>
              <a:t>18/02/2026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E6A2D-8B35-7483-2DE7-3AEC4D4B3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3733C-CD4F-E6E2-7EB2-D14A5B5FE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8C8F-69CA-40D1-8AD6-98455A277E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278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5F1AFC-EEC2-12B8-ACE4-ACAE9ADC9D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8EAA52-1BF6-ECE7-3B13-0E8371EE8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F65A9-5531-4984-3462-F87570276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B44C0-DD12-409B-AF3E-A5ED90CD3CD6}" type="datetimeFigureOut">
              <a:rPr lang="en-AU" smtClean="0"/>
              <a:t>18/02/2026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7F127-256B-7605-A3A7-8E270E61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45817-CE66-3A74-6FB3-7383940A9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8C8F-69CA-40D1-8AD6-98455A277E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9985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A8E16-0BC3-0FEA-561E-921FC050E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28978-D357-44BD-BB9B-267A2EED5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F944E-C559-D1E9-236B-8182F10A9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B44C0-DD12-409B-AF3E-A5ED90CD3CD6}" type="datetimeFigureOut">
              <a:rPr lang="en-AU" smtClean="0"/>
              <a:t>18/02/2026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319AF-D2CE-3432-4A9D-5FE166B29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2A262-0D04-1A59-FCB3-7E16C0538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8C8F-69CA-40D1-8AD6-98455A277E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0890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3347E-8533-EBD6-0943-19C9206B4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0B60D-86A8-351B-84E3-4D845F4C61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21D49-2EE8-9937-CF47-D5B165565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B44C0-DD12-409B-AF3E-A5ED90CD3CD6}" type="datetimeFigureOut">
              <a:rPr lang="en-AU" smtClean="0"/>
              <a:t>18/02/2026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98E94-8B49-138C-604F-C8CB3A81E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E5715B-7DBB-42EF-7E4A-E77A65C46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8C8F-69CA-40D1-8AD6-98455A277E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44411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82D21-E7DB-59DE-2499-F809B39D5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4111C-86E2-1C27-91B9-3224F21F13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F37C06-F5AE-1C9E-70EE-9087B4475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C9EBA4-7026-9F81-430C-C82BFAC58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B44C0-DD12-409B-AF3E-A5ED90CD3CD6}" type="datetimeFigureOut">
              <a:rPr lang="en-AU" smtClean="0"/>
              <a:t>18/02/2026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D8141-1F0B-6BF9-A77D-292E97D53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790291-8C45-8D4F-2C51-CC2BC7F7D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8C8F-69CA-40D1-8AD6-98455A277E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5463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68C9A-54EA-BD71-D6B0-37B92896E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4726E8-5AEE-6EE7-2EEA-E83F798A2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DF556-B379-C4E6-33D8-70F3D1612D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E9BBA4-F528-39E5-85B0-8538DD0131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FEB0D9-142B-9AB8-DC2D-A44BF531AC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6ECD4B-0303-0C10-5864-68BDCA867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B44C0-DD12-409B-AF3E-A5ED90CD3CD6}" type="datetimeFigureOut">
              <a:rPr lang="en-AU" smtClean="0"/>
              <a:t>18/02/2026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BE13DC-5B95-B456-AF9F-E4B472FD7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753178-425A-DB25-533A-A187F5C94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8C8F-69CA-40D1-8AD6-98455A277E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6133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D1326-BF54-1360-17E8-5E876A83A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85AA0D-BE24-9EF1-5854-F5531FBB5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B44C0-DD12-409B-AF3E-A5ED90CD3CD6}" type="datetimeFigureOut">
              <a:rPr lang="en-AU" smtClean="0"/>
              <a:t>18/02/2026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750A2C-2F4B-A803-035C-3B1AF7168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5C49C5-D0B8-0CFF-ED77-D1A3B0F19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8C8F-69CA-40D1-8AD6-98455A277E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4785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BAAA5B-AF63-DEE5-D65E-7AC78CCAD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B44C0-DD12-409B-AF3E-A5ED90CD3CD6}" type="datetimeFigureOut">
              <a:rPr lang="en-AU" smtClean="0"/>
              <a:t>18/02/2026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63204F-7175-A625-D13C-DBFAF396E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E37A29-7343-5C73-5007-B3732FF9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8C8F-69CA-40D1-8AD6-98455A277E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7552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35422-40B2-0298-8657-B2257B3E7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B6255-CF83-11CA-1AD5-F6F8DA3BD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8F2EDA-CCF1-DB60-D018-C9D286611D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F32633-DE35-873B-72D4-8F75F6F18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B44C0-DD12-409B-AF3E-A5ED90CD3CD6}" type="datetimeFigureOut">
              <a:rPr lang="en-AU" smtClean="0"/>
              <a:t>18/02/2026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ABF30D-38D6-73B0-3D39-0117CB8A7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803F36-939C-4203-0FEC-32F568251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8C8F-69CA-40D1-8AD6-98455A277E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2829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C76FD-749A-D8A6-3706-523543A20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9FB064-345F-1CCC-313C-D5F3886724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29EF1-98F0-AD5B-346C-EA2216E0F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A1700D-41C1-D534-6183-7EB6B1B3D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B44C0-DD12-409B-AF3E-A5ED90CD3CD6}" type="datetimeFigureOut">
              <a:rPr lang="en-AU" smtClean="0"/>
              <a:t>18/02/2026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67DDFA-BF0B-9D99-16A3-BA9F60AA4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71251E-955E-CDA7-4EC4-B27435AF1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8C8F-69CA-40D1-8AD6-98455A277E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6978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5EFF5B-18E4-9F49-B855-FA53D8B3A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84214-261A-BBD4-C2F9-4044B4945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5C5C8-ECB0-944B-64A5-AB61C6C28B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FB44C0-DD12-409B-AF3E-A5ED90CD3CD6}" type="datetimeFigureOut">
              <a:rPr lang="en-AU" smtClean="0"/>
              <a:t>18/02/2026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E68B5-2F13-6C51-ECBB-9B41FA32F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F299D-FC25-F57F-7019-D07CB77DB2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3A8C8F-69CA-40D1-8AD6-98455A277E9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012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18EE2F-3537-2E32-0B95-6C1E12399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0252" y="316537"/>
            <a:ext cx="7946265" cy="62249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40679A6-50FE-2BD7-F02F-3975C99CF208}"/>
              </a:ext>
            </a:extLst>
          </p:cNvPr>
          <p:cNvSpPr txBox="1"/>
          <p:nvPr/>
        </p:nvSpPr>
        <p:spPr>
          <a:xfrm>
            <a:off x="201000" y="2617320"/>
            <a:ext cx="361669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Russian Language. </a:t>
            </a:r>
          </a:p>
          <a:p>
            <a:pPr algn="ctr"/>
            <a:r>
              <a:rPr lang="en-A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1949789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5272897-342F-08A3-F05A-12BABDE3B3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326"/>
          <a:stretch>
            <a:fillRect/>
          </a:stretch>
        </p:blipFill>
        <p:spPr>
          <a:xfrm>
            <a:off x="1056066" y="1483799"/>
            <a:ext cx="4000592" cy="40533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2892D9-6931-ECE4-B123-4484E4832298}"/>
              </a:ext>
            </a:extLst>
          </p:cNvPr>
          <p:cNvSpPr txBox="1"/>
          <p:nvPr/>
        </p:nvSpPr>
        <p:spPr>
          <a:xfrm>
            <a:off x="3137124" y="207651"/>
            <a:ext cx="48237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Russian made easy - 5 min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AEB8192-59AA-7C78-FB6A-F6D6AAECD155}"/>
              </a:ext>
            </a:extLst>
          </p:cNvPr>
          <p:cNvGrpSpPr/>
          <p:nvPr/>
        </p:nvGrpSpPr>
        <p:grpSpPr>
          <a:xfrm>
            <a:off x="6622367" y="1483799"/>
            <a:ext cx="4277225" cy="4874162"/>
            <a:chOff x="6622367" y="1483799"/>
            <a:chExt cx="4277225" cy="487416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FC27910-F35E-86FE-DFA7-CC0123B65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22367" y="1483799"/>
              <a:ext cx="4277225" cy="4139015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1F45FF7-D2D4-A37E-9258-EB75838CFB1E}"/>
                </a:ext>
              </a:extLst>
            </p:cNvPr>
            <p:cNvSpPr txBox="1"/>
            <p:nvPr/>
          </p:nvSpPr>
          <p:spPr>
            <a:xfrm>
              <a:off x="6730142" y="5896296"/>
              <a:ext cx="406167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-AU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!Use with Caution!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701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BF3F19-3DFD-2AF5-A292-61D6AEC9EC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397"/>
          <a:stretch>
            <a:fillRect/>
          </a:stretch>
        </p:blipFill>
        <p:spPr>
          <a:xfrm>
            <a:off x="602819" y="1379807"/>
            <a:ext cx="3473855" cy="45017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EE654-C9A4-D2D0-FC59-FE6A509DD675}"/>
              </a:ext>
            </a:extLst>
          </p:cNvPr>
          <p:cNvSpPr txBox="1"/>
          <p:nvPr/>
        </p:nvSpPr>
        <p:spPr>
          <a:xfrm>
            <a:off x="969867" y="729664"/>
            <a:ext cx="28915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Russian Alphabet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092A44B-41C0-CD84-59C0-5851691E4437}"/>
              </a:ext>
            </a:extLst>
          </p:cNvPr>
          <p:cNvGrpSpPr/>
          <p:nvPr/>
        </p:nvGrpSpPr>
        <p:grpSpPr>
          <a:xfrm>
            <a:off x="4180966" y="729664"/>
            <a:ext cx="7313430" cy="5353959"/>
            <a:chOff x="4180966" y="729664"/>
            <a:chExt cx="7313430" cy="535395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0A306A9-6886-2370-F9AE-0DB8CEDEF8C0}"/>
                </a:ext>
              </a:extLst>
            </p:cNvPr>
            <p:cNvSpPr txBox="1"/>
            <p:nvPr/>
          </p:nvSpPr>
          <p:spPr>
            <a:xfrm>
              <a:off x="4180966" y="2705725"/>
              <a:ext cx="787395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8800" dirty="0"/>
                <a:t>+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01BCC0-DFF1-94F2-D824-9E09F16FBB39}"/>
                </a:ext>
              </a:extLst>
            </p:cNvPr>
            <p:cNvSpPr txBox="1"/>
            <p:nvPr/>
          </p:nvSpPr>
          <p:spPr>
            <a:xfrm>
              <a:off x="5291331" y="729664"/>
              <a:ext cx="26885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Russian Cursive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4C3F7F6-539B-2CAB-C30D-6815E60C3D35}"/>
                </a:ext>
              </a:extLst>
            </p:cNvPr>
            <p:cNvGrpSpPr/>
            <p:nvPr/>
          </p:nvGrpSpPr>
          <p:grpSpPr>
            <a:xfrm>
              <a:off x="5072654" y="1379806"/>
              <a:ext cx="3607708" cy="4703817"/>
              <a:chOff x="6936907" y="1493948"/>
              <a:chExt cx="3804073" cy="483074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80B2BC72-9C33-E8D9-559B-525A2ECCCD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936907" y="1493948"/>
                <a:ext cx="3642024" cy="4830740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3A36167-B639-445D-5DAA-CCB5B0BC1099}"/>
                  </a:ext>
                </a:extLst>
              </p:cNvPr>
              <p:cNvSpPr/>
              <p:nvPr/>
            </p:nvSpPr>
            <p:spPr>
              <a:xfrm>
                <a:off x="10058400" y="6027313"/>
                <a:ext cx="682580" cy="297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pic>
          <p:nvPicPr>
            <p:cNvPr id="13" name="Picture 2" descr="Black man happy sad Meme Generator - Imgflip">
              <a:extLst>
                <a:ext uri="{FF2B5EF4-FFF2-40B4-BE49-F238E27FC236}">
                  <a16:creationId xmlns:a16="http://schemas.microsoft.com/office/drawing/2014/main" id="{B4C54D6F-780D-0547-E888-656A4257252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72"/>
            <a:stretch>
              <a:fillRect/>
            </a:stretch>
          </p:blipFill>
          <p:spPr bwMode="auto">
            <a:xfrm>
              <a:off x="9218997" y="1750023"/>
              <a:ext cx="2275399" cy="3761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7835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ussian cursive">
            <a:extLst>
              <a:ext uri="{FF2B5EF4-FFF2-40B4-BE49-F238E27FC236}">
                <a16:creationId xmlns:a16="http://schemas.microsoft.com/office/drawing/2014/main" id="{BC809B9F-D5DD-73B5-0343-AE045F1B7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631" y="1148156"/>
            <a:ext cx="7938170" cy="438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473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0" name="Rectangle 307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 descr="Objects of desire: Russian doll">
            <a:extLst>
              <a:ext uri="{FF2B5EF4-FFF2-40B4-BE49-F238E27FC236}">
                <a16:creationId xmlns:a16="http://schemas.microsoft.com/office/drawing/2014/main" id="{08609582-6F17-393B-073E-756E09F20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" r="19086"/>
          <a:stretch>
            <a:fillRect/>
          </a:stretch>
        </p:blipFill>
        <p:spPr bwMode="auto">
          <a:xfrm>
            <a:off x="4901704" y="824246"/>
            <a:ext cx="7063842" cy="500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2" name="Rectangle 308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E864DB-E8C6-0A38-32E1-67C039EE404C}"/>
              </a:ext>
            </a:extLst>
          </p:cNvPr>
          <p:cNvSpPr txBox="1"/>
          <p:nvPr/>
        </p:nvSpPr>
        <p:spPr>
          <a:xfrm>
            <a:off x="435891" y="0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Russian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Language.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Interesting Facts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474F5-3528-E085-F67C-58B6CDE96AA9}"/>
              </a:ext>
            </a:extLst>
          </p:cNvPr>
          <p:cNvSpPr txBox="1"/>
          <p:nvPr/>
        </p:nvSpPr>
        <p:spPr>
          <a:xfrm>
            <a:off x="142741" y="1964122"/>
            <a:ext cx="5742904" cy="3742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articles: Russian has no “a” or “the”.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word order: Meaning comes from endings, not position.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Stress is unpredictable: The same word can change meaning when stress moves.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signs, no sound: The soft sign (ь) and hard sign (ъ) affect pronunciation but aren’t pronounced.</a:t>
            </a:r>
          </a:p>
        </p:txBody>
      </p:sp>
    </p:spTree>
    <p:extLst>
      <p:ext uri="{BB962C8B-B14F-4D97-AF65-F5344CB8AC3E}">
        <p14:creationId xmlns:p14="http://schemas.microsoft.com/office/powerpoint/2010/main" val="877341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5DE0BE-4571-E925-8885-89F985AF2FE6}"/>
              </a:ext>
            </a:extLst>
          </p:cNvPr>
          <p:cNvSpPr txBox="1"/>
          <p:nvPr/>
        </p:nvSpPr>
        <p:spPr>
          <a:xfrm>
            <a:off x="722439" y="103648"/>
            <a:ext cx="10238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A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word order: Meaning comes from endings, not position.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FBC51B-108D-13FE-BB3F-4DA33EB465F0}"/>
              </a:ext>
            </a:extLst>
          </p:cNvPr>
          <p:cNvSpPr txBox="1"/>
          <p:nvPr/>
        </p:nvSpPr>
        <p:spPr>
          <a:xfrm>
            <a:off x="722439" y="1377831"/>
            <a:ext cx="35030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“The girl loves the boy.”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7614CB-F9BB-57BA-A27A-6041E02EF6DB}"/>
              </a:ext>
            </a:extLst>
          </p:cNvPr>
          <p:cNvSpPr txBox="1"/>
          <p:nvPr/>
        </p:nvSpPr>
        <p:spPr>
          <a:xfrm>
            <a:off x="2768422" y="2662449"/>
            <a:ext cx="33275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“The boy loves the girl.”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5441AD8-8C7E-6393-624E-88D68C9F6471}"/>
                  </a:ext>
                </a:extLst>
              </p:cNvPr>
              <p:cNvSpPr txBox="1"/>
              <p:nvPr/>
            </p:nvSpPr>
            <p:spPr>
              <a:xfrm>
                <a:off x="3313043" y="1943196"/>
                <a:ext cx="4873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</m:oMath>
                  </m:oMathPara>
                </a14:m>
                <a:endParaRPr lang="en-AU" sz="4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5441AD8-8C7E-6393-624E-88D68C9F64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043" y="1943196"/>
                <a:ext cx="48731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AD3C244A-90A0-7580-A4D6-90B4750C039F}"/>
              </a:ext>
            </a:extLst>
          </p:cNvPr>
          <p:cNvGrpSpPr/>
          <p:nvPr/>
        </p:nvGrpSpPr>
        <p:grpSpPr>
          <a:xfrm>
            <a:off x="418563" y="3783095"/>
            <a:ext cx="11412829" cy="2934458"/>
            <a:chOff x="418563" y="3783095"/>
            <a:chExt cx="11412829" cy="293445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AF6FDB-9575-6098-6E15-BF04A7DC958E}"/>
                </a:ext>
              </a:extLst>
            </p:cNvPr>
            <p:cNvSpPr txBox="1"/>
            <p:nvPr/>
          </p:nvSpPr>
          <p:spPr>
            <a:xfrm>
              <a:off x="4895162" y="3783095"/>
              <a:ext cx="6936230" cy="29344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Девочк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любит мальчик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(</a:t>
              </a:r>
              <a:r>
                <a:rPr lang="en-A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neutral)</a:t>
              </a:r>
            </a:p>
            <a:p>
              <a:pPr>
                <a:lnSpc>
                  <a:spcPct val="200000"/>
                </a:lnSpc>
              </a:pP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Мальчик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любит девочк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(</a:t>
              </a:r>
              <a:r>
                <a:rPr lang="en-A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emphasis on “the boy”)</a:t>
              </a:r>
            </a:p>
            <a:p>
              <a:pPr>
                <a:lnSpc>
                  <a:spcPct val="200000"/>
                </a:lnSpc>
              </a:pP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Любит девочк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мальчик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(</a:t>
              </a:r>
              <a:r>
                <a:rPr lang="en-A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poetic / expressive)</a:t>
              </a:r>
            </a:p>
            <a:p>
              <a:pPr>
                <a:lnSpc>
                  <a:spcPct val="200000"/>
                </a:lnSpc>
              </a:pP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Девочк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мальчик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любит. (</a:t>
              </a:r>
              <a:r>
                <a:rPr lang="en-A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spoken emphasis)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48C2977-33F7-6127-0498-DE1B9BD07D2F}"/>
                </a:ext>
              </a:extLst>
            </p:cNvPr>
            <p:cNvSpPr txBox="1"/>
            <p:nvPr/>
          </p:nvSpPr>
          <p:spPr>
            <a:xfrm>
              <a:off x="418563" y="4873308"/>
              <a:ext cx="3940936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AU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All four sentences have the same meaning: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C2BEEE8E-65BE-20F0-6E64-46B782C36E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324"/>
          <a:stretch>
            <a:fillRect/>
          </a:stretch>
        </p:blipFill>
        <p:spPr>
          <a:xfrm>
            <a:off x="6906865" y="927647"/>
            <a:ext cx="2516713" cy="273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46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612BEC-D18B-1FE9-B2D7-1D0AEB17F7B5}"/>
              </a:ext>
            </a:extLst>
          </p:cNvPr>
          <p:cNvSpPr txBox="1"/>
          <p:nvPr/>
        </p:nvSpPr>
        <p:spPr>
          <a:xfrm>
            <a:off x="533400" y="294601"/>
            <a:ext cx="1102807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A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Stress is unpredictable: The same word can change meaning when stress moves.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86728F-3771-8DB3-08AC-9EBCA016404F}"/>
              </a:ext>
            </a:extLst>
          </p:cNvPr>
          <p:cNvSpPr txBox="1"/>
          <p:nvPr/>
        </p:nvSpPr>
        <p:spPr>
          <a:xfrm>
            <a:off x="9152854" y="1637540"/>
            <a:ext cx="25076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пла́чу — </a:t>
            </a:r>
            <a: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cry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плачу́ — </a:t>
            </a:r>
            <a: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pay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D4CDFF-A4C9-0252-E79E-A4B8E6D55908}"/>
              </a:ext>
            </a:extLst>
          </p:cNvPr>
          <p:cNvSpPr txBox="1"/>
          <p:nvPr/>
        </p:nvSpPr>
        <p:spPr>
          <a:xfrm>
            <a:off x="3038073" y="1637540"/>
            <a:ext cx="33348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за́мок — </a:t>
            </a:r>
            <a: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замо́к — </a:t>
            </a:r>
            <a: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9E37F24-A4AF-059A-A47A-98247558DECD}"/>
              </a:ext>
            </a:extLst>
          </p:cNvPr>
          <p:cNvGrpSpPr/>
          <p:nvPr/>
        </p:nvGrpSpPr>
        <p:grpSpPr>
          <a:xfrm>
            <a:off x="700290" y="3143019"/>
            <a:ext cx="6094926" cy="3128992"/>
            <a:chOff x="700290" y="3143019"/>
            <a:chExt cx="6094926" cy="312899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035B24A-5849-6FEA-E3AF-547FE0553F66}"/>
                </a:ext>
              </a:extLst>
            </p:cNvPr>
            <p:cNvSpPr txBox="1"/>
            <p:nvPr/>
          </p:nvSpPr>
          <p:spPr>
            <a:xfrm>
              <a:off x="700290" y="3143019"/>
              <a:ext cx="609492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Он купил за́мок. → </a:t>
              </a:r>
              <a:r>
                <a:rPr lang="en-A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 bought a castle.</a:t>
              </a:r>
            </a:p>
          </p:txBody>
        </p:sp>
        <p:pic>
          <p:nvPicPr>
            <p:cNvPr id="5124" name="Picture 4" descr="Bill Gates Denies Reports He Bought a $60M Castle in Northern Italy">
              <a:extLst>
                <a:ext uri="{FF2B5EF4-FFF2-40B4-BE49-F238E27FC236}">
                  <a16:creationId xmlns:a16="http://schemas.microsoft.com/office/drawing/2014/main" id="{B4EAEB88-BE78-9A03-8BD2-F37645A048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430" y="3763201"/>
              <a:ext cx="4456144" cy="2508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14152DD-EC31-BB2F-D7BB-9CAB79F3C865}"/>
              </a:ext>
            </a:extLst>
          </p:cNvPr>
          <p:cNvSpPr txBox="1"/>
          <p:nvPr/>
        </p:nvSpPr>
        <p:spPr>
          <a:xfrm>
            <a:off x="6001555" y="1637540"/>
            <a:ext cx="27592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му́ка — 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suffering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мука́ — </a:t>
            </a:r>
            <a:r>
              <a:rPr lang="en-A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flour</a:t>
            </a: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55A7153-01E7-7050-57EA-FD9485852D57}"/>
              </a:ext>
            </a:extLst>
          </p:cNvPr>
          <p:cNvGrpSpPr/>
          <p:nvPr/>
        </p:nvGrpSpPr>
        <p:grpSpPr>
          <a:xfrm>
            <a:off x="6795216" y="3143019"/>
            <a:ext cx="6094926" cy="3223503"/>
            <a:chOff x="6795216" y="3143019"/>
            <a:chExt cx="6094926" cy="322350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6849EC-6F0D-4A89-0B52-7A1D6E6B9DDF}"/>
                </a:ext>
              </a:extLst>
            </p:cNvPr>
            <p:cNvSpPr txBox="1"/>
            <p:nvPr/>
          </p:nvSpPr>
          <p:spPr>
            <a:xfrm>
              <a:off x="6795216" y="3143019"/>
              <a:ext cx="609492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Он купил замо́к. → </a:t>
              </a:r>
              <a:r>
                <a:rPr kumimoji="0" lang="en-A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He bought a lock.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68AF6A3-D4F0-C160-281F-E57431756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00363" y="3763201"/>
              <a:ext cx="3904982" cy="2603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18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779E61-74C7-17A0-A5A5-1D327F119CD9}"/>
              </a:ext>
            </a:extLst>
          </p:cNvPr>
          <p:cNvSpPr txBox="1"/>
          <p:nvPr/>
        </p:nvSpPr>
        <p:spPr>
          <a:xfrm>
            <a:off x="2253864" y="809035"/>
            <a:ext cx="7893139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longest common word often cited:</a:t>
            </a:r>
          </a:p>
          <a:p>
            <a:pPr algn="ctr"/>
            <a:endParaRPr lang="en-A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A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превысокомногорассмотрительствующий” </a:t>
            </a:r>
            <a:endParaRPr lang="en-A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627DE2-09A1-65E9-5DC0-950E5B1D9262}"/>
              </a:ext>
            </a:extLst>
          </p:cNvPr>
          <p:cNvSpPr txBox="1"/>
          <p:nvPr/>
        </p:nvSpPr>
        <p:spPr>
          <a:xfrm>
            <a:off x="3278808" y="2538074"/>
            <a:ext cx="6094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(an extremely over-thoughtful, bureaucratic decision-maker)</a:t>
            </a:r>
          </a:p>
        </p:txBody>
      </p:sp>
      <p:pic>
        <p:nvPicPr>
          <p:cNvPr id="6146" name="Picture 2" descr="This Is So Hard GIFs | Tenor">
            <a:extLst>
              <a:ext uri="{FF2B5EF4-FFF2-40B4-BE49-F238E27FC236}">
                <a16:creationId xmlns:a16="http://schemas.microsoft.com/office/drawing/2014/main" id="{5966EC4F-C24C-DC43-AF0C-20D2B7A51D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23"/>
          <a:stretch>
            <a:fillRect/>
          </a:stretch>
        </p:blipFill>
        <p:spPr bwMode="auto">
          <a:xfrm>
            <a:off x="3745831" y="3582493"/>
            <a:ext cx="4700337" cy="267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89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0432E5-4A0E-7B64-C4E3-1D9AE0017977}"/>
              </a:ext>
            </a:extLst>
          </p:cNvPr>
          <p:cNvSpPr txBox="1"/>
          <p:nvPr/>
        </p:nvSpPr>
        <p:spPr>
          <a:xfrm>
            <a:off x="1749442" y="2397947"/>
            <a:ext cx="434655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en-A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A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spasibo</a:t>
            </a:r>
            <a:r>
              <a:rPr lang="en-A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!</a:t>
            </a:r>
          </a:p>
          <a:p>
            <a:pPr algn="ctr"/>
            <a:endParaRPr lang="en-A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A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BF5A04-BDB0-9658-2708-B87C26239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496" y="1177342"/>
            <a:ext cx="3377484" cy="450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49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247</Words>
  <Application>Microsoft Office PowerPoint</Application>
  <PresentationFormat>Widescreen</PresentationFormat>
  <Paragraphs>43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Melbourne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Mariia Timofeeva</dc:creator>
  <cp:lastModifiedBy>Mariia Timofeeva</cp:lastModifiedBy>
  <cp:revision>1</cp:revision>
  <dcterms:created xsi:type="dcterms:W3CDTF">2026-02-08T09:29:21Z</dcterms:created>
  <dcterms:modified xsi:type="dcterms:W3CDTF">2026-02-18T08:06:57Z</dcterms:modified>
</cp:coreProperties>
</file>