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68" r:id="rId4"/>
    <p:sldId id="266" r:id="rId5"/>
    <p:sldId id="258" r:id="rId6"/>
    <p:sldId id="265" r:id="rId7"/>
    <p:sldId id="259" r:id="rId8"/>
    <p:sldId id="264" r:id="rId9"/>
    <p:sldId id="262" r:id="rId10"/>
    <p:sldId id="260" r:id="rId11"/>
    <p:sldId id="261" r:id="rId12"/>
    <p:sldId id="270" r:id="rId13"/>
    <p:sldId id="263" r:id="rId14"/>
    <p:sldId id="267" r:id="rId15"/>
    <p:sldId id="26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A77A859-4F8F-4910-ABBD-A9E03664CB03}" v="11" dt="2026-02-20T03:22:54.6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76437" autoAdjust="0"/>
  </p:normalViewPr>
  <p:slideViewPr>
    <p:cSldViewPr snapToGrid="0">
      <p:cViewPr varScale="1">
        <p:scale>
          <a:sx n="53" d="100"/>
          <a:sy n="53" d="100"/>
        </p:scale>
        <p:origin x="1416" y="72"/>
      </p:cViewPr>
      <p:guideLst/>
    </p:cSldViewPr>
  </p:slideViewPr>
  <p:notesTextViewPr>
    <p:cViewPr>
      <p:scale>
        <a:sx n="1" d="1"/>
        <a:sy n="1" d="1"/>
      </p:scale>
      <p:origin x="0" y="-2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araz Ahmed" userId="8570cd98-89bb-48c2-885f-7f16d964086a" providerId="ADAL" clId="{C6DACFCE-41B4-4370-A384-76C16A41FFC3}"/>
    <pc:docChg chg="undo custSel addSld modSld sldOrd">
      <pc:chgData name="Faraz Ahmed" userId="8570cd98-89bb-48c2-885f-7f16d964086a" providerId="ADAL" clId="{C6DACFCE-41B4-4370-A384-76C16A41FFC3}" dt="2026-02-20T03:16:40.722" v="104" actId="26606"/>
      <pc:docMkLst>
        <pc:docMk/>
      </pc:docMkLst>
      <pc:sldChg chg="modSp mod">
        <pc:chgData name="Faraz Ahmed" userId="8570cd98-89bb-48c2-885f-7f16d964086a" providerId="ADAL" clId="{C6DACFCE-41B4-4370-A384-76C16A41FFC3}" dt="2026-02-20T01:27:37.443" v="76" actId="20577"/>
        <pc:sldMkLst>
          <pc:docMk/>
          <pc:sldMk cId="3274903605" sldId="260"/>
        </pc:sldMkLst>
        <pc:graphicFrameChg chg="modGraphic">
          <ac:chgData name="Faraz Ahmed" userId="8570cd98-89bb-48c2-885f-7f16d964086a" providerId="ADAL" clId="{C6DACFCE-41B4-4370-A384-76C16A41FFC3}" dt="2026-02-20T01:27:37.443" v="76" actId="20577"/>
          <ac:graphicFrameMkLst>
            <pc:docMk/>
            <pc:sldMk cId="3274903605" sldId="260"/>
            <ac:graphicFrameMk id="5" creationId="{C16FD91C-DC77-AB40-FF6B-C8567BB00905}"/>
          </ac:graphicFrameMkLst>
        </pc:graphicFrameChg>
      </pc:sldChg>
      <pc:sldChg chg="modSp mod">
        <pc:chgData name="Faraz Ahmed" userId="8570cd98-89bb-48c2-885f-7f16d964086a" providerId="ADAL" clId="{C6DACFCE-41B4-4370-A384-76C16A41FFC3}" dt="2026-02-20T01:28:00.929" v="77" actId="403"/>
        <pc:sldMkLst>
          <pc:docMk/>
          <pc:sldMk cId="3147953960" sldId="261"/>
        </pc:sldMkLst>
        <pc:graphicFrameChg chg="modGraphic">
          <ac:chgData name="Faraz Ahmed" userId="8570cd98-89bb-48c2-885f-7f16d964086a" providerId="ADAL" clId="{C6DACFCE-41B4-4370-A384-76C16A41FFC3}" dt="2026-02-20T01:28:00.929" v="77" actId="403"/>
          <ac:graphicFrameMkLst>
            <pc:docMk/>
            <pc:sldMk cId="3147953960" sldId="261"/>
            <ac:graphicFrameMk id="5" creationId="{B5F97301-5FAB-8A5A-8792-14A814BF0FB1}"/>
          </ac:graphicFrameMkLst>
        </pc:graphicFrameChg>
      </pc:sldChg>
      <pc:sldChg chg="modSp mod">
        <pc:chgData name="Faraz Ahmed" userId="8570cd98-89bb-48c2-885f-7f16d964086a" providerId="ADAL" clId="{C6DACFCE-41B4-4370-A384-76C16A41FFC3}" dt="2026-02-20T01:28:50.648" v="78" actId="115"/>
        <pc:sldMkLst>
          <pc:docMk/>
          <pc:sldMk cId="2693314167" sldId="263"/>
        </pc:sldMkLst>
        <pc:spChg chg="mod">
          <ac:chgData name="Faraz Ahmed" userId="8570cd98-89bb-48c2-885f-7f16d964086a" providerId="ADAL" clId="{C6DACFCE-41B4-4370-A384-76C16A41FFC3}" dt="2026-02-20T01:28:50.648" v="78" actId="115"/>
          <ac:spMkLst>
            <pc:docMk/>
            <pc:sldMk cId="2693314167" sldId="263"/>
            <ac:spMk id="3" creationId="{4D495654-A776-05DB-936A-04C74C8731E1}"/>
          </ac:spMkLst>
        </pc:spChg>
      </pc:sldChg>
      <pc:sldChg chg="addSp delSp modSp mod">
        <pc:chgData name="Faraz Ahmed" userId="8570cd98-89bb-48c2-885f-7f16d964086a" providerId="ADAL" clId="{C6DACFCE-41B4-4370-A384-76C16A41FFC3}" dt="2026-02-20T03:13:50.394" v="84" actId="478"/>
        <pc:sldMkLst>
          <pc:docMk/>
          <pc:sldMk cId="1924278377" sldId="264"/>
        </pc:sldMkLst>
        <pc:spChg chg="add del mod">
          <ac:chgData name="Faraz Ahmed" userId="8570cd98-89bb-48c2-885f-7f16d964086a" providerId="ADAL" clId="{C6DACFCE-41B4-4370-A384-76C16A41FFC3}" dt="2026-02-20T03:13:50.394" v="84" actId="478"/>
          <ac:spMkLst>
            <pc:docMk/>
            <pc:sldMk cId="1924278377" sldId="264"/>
            <ac:spMk id="7" creationId="{BE389437-95D6-E602-E68F-B7E0BC46EABF}"/>
          </ac:spMkLst>
        </pc:spChg>
        <pc:graphicFrameChg chg="add mod">
          <ac:chgData name="Faraz Ahmed" userId="8570cd98-89bb-48c2-885f-7f16d964086a" providerId="ADAL" clId="{C6DACFCE-41B4-4370-A384-76C16A41FFC3}" dt="2026-02-20T03:13:27.409" v="79"/>
          <ac:graphicFrameMkLst>
            <pc:docMk/>
            <pc:sldMk cId="1924278377" sldId="264"/>
            <ac:graphicFrameMk id="4" creationId="{0AE83CB7-4C6B-C91A-F014-BBFFDCE69721}"/>
          </ac:graphicFrameMkLst>
        </pc:graphicFrameChg>
      </pc:sldChg>
      <pc:sldChg chg="ord">
        <pc:chgData name="Faraz Ahmed" userId="8570cd98-89bb-48c2-885f-7f16d964086a" providerId="ADAL" clId="{C6DACFCE-41B4-4370-A384-76C16A41FFC3}" dt="2026-02-20T01:24:24.433" v="1"/>
        <pc:sldMkLst>
          <pc:docMk/>
          <pc:sldMk cId="2151936932" sldId="266"/>
        </pc:sldMkLst>
      </pc:sldChg>
      <pc:sldChg chg="ord">
        <pc:chgData name="Faraz Ahmed" userId="8570cd98-89bb-48c2-885f-7f16d964086a" providerId="ADAL" clId="{C6DACFCE-41B4-4370-A384-76C16A41FFC3}" dt="2026-02-20T01:24:33.674" v="5"/>
        <pc:sldMkLst>
          <pc:docMk/>
          <pc:sldMk cId="3487779515" sldId="268"/>
        </pc:sldMkLst>
      </pc:sldChg>
      <pc:sldChg chg="addSp delSp modSp new mod setBg">
        <pc:chgData name="Faraz Ahmed" userId="8570cd98-89bb-48c2-885f-7f16d964086a" providerId="ADAL" clId="{C6DACFCE-41B4-4370-A384-76C16A41FFC3}" dt="2026-02-20T03:16:40.722" v="104" actId="26606"/>
        <pc:sldMkLst>
          <pc:docMk/>
          <pc:sldMk cId="1967810470" sldId="270"/>
        </pc:sldMkLst>
        <pc:spChg chg="mod">
          <ac:chgData name="Faraz Ahmed" userId="8570cd98-89bb-48c2-885f-7f16d964086a" providerId="ADAL" clId="{C6DACFCE-41B4-4370-A384-76C16A41FFC3}" dt="2026-02-20T03:16:40.722" v="104" actId="26606"/>
          <ac:spMkLst>
            <pc:docMk/>
            <pc:sldMk cId="1967810470" sldId="270"/>
            <ac:spMk id="2" creationId="{CDD0BFF4-7594-2FC5-6683-5D3647515867}"/>
          </ac:spMkLst>
        </pc:spChg>
        <pc:spChg chg="add del">
          <ac:chgData name="Faraz Ahmed" userId="8570cd98-89bb-48c2-885f-7f16d964086a" providerId="ADAL" clId="{C6DACFCE-41B4-4370-A384-76C16A41FFC3}" dt="2026-02-20T03:15:04.493" v="90"/>
          <ac:spMkLst>
            <pc:docMk/>
            <pc:sldMk cId="1967810470" sldId="270"/>
            <ac:spMk id="3" creationId="{38668D4B-C715-8731-EF0F-BF9404393CEF}"/>
          </ac:spMkLst>
        </pc:spChg>
        <pc:spChg chg="add del mod">
          <ac:chgData name="Faraz Ahmed" userId="8570cd98-89bb-48c2-885f-7f16d964086a" providerId="ADAL" clId="{C6DACFCE-41B4-4370-A384-76C16A41FFC3}" dt="2026-02-20T03:16:07.815" v="101" actId="478"/>
          <ac:spMkLst>
            <pc:docMk/>
            <pc:sldMk cId="1967810470" sldId="270"/>
            <ac:spMk id="6" creationId="{D2961A66-5345-C140-7D2F-921B08CE0216}"/>
          </ac:spMkLst>
        </pc:spChg>
        <pc:spChg chg="add">
          <ac:chgData name="Faraz Ahmed" userId="8570cd98-89bb-48c2-885f-7f16d964086a" providerId="ADAL" clId="{C6DACFCE-41B4-4370-A384-76C16A41FFC3}" dt="2026-02-20T03:16:40.722" v="104" actId="26606"/>
          <ac:spMkLst>
            <pc:docMk/>
            <pc:sldMk cId="1967810470" sldId="270"/>
            <ac:spMk id="9" creationId="{BACC6370-2D7E-4714-9D71-7542949D7D5D}"/>
          </ac:spMkLst>
        </pc:spChg>
        <pc:spChg chg="add">
          <ac:chgData name="Faraz Ahmed" userId="8570cd98-89bb-48c2-885f-7f16d964086a" providerId="ADAL" clId="{C6DACFCE-41B4-4370-A384-76C16A41FFC3}" dt="2026-02-20T03:16:40.722" v="104" actId="26606"/>
          <ac:spMkLst>
            <pc:docMk/>
            <pc:sldMk cId="1967810470" sldId="270"/>
            <ac:spMk id="11" creationId="{F68B3F68-107C-434F-AA38-110D5EA91B85}"/>
          </ac:spMkLst>
        </pc:spChg>
        <pc:spChg chg="add">
          <ac:chgData name="Faraz Ahmed" userId="8570cd98-89bb-48c2-885f-7f16d964086a" providerId="ADAL" clId="{C6DACFCE-41B4-4370-A384-76C16A41FFC3}" dt="2026-02-20T03:16:40.722" v="104" actId="26606"/>
          <ac:spMkLst>
            <pc:docMk/>
            <pc:sldMk cId="1967810470" sldId="270"/>
            <ac:spMk id="13" creationId="{AAD0DBB9-1A4B-4391-81D4-CB19F9AB918A}"/>
          </ac:spMkLst>
        </pc:spChg>
        <pc:spChg chg="add">
          <ac:chgData name="Faraz Ahmed" userId="8570cd98-89bb-48c2-885f-7f16d964086a" providerId="ADAL" clId="{C6DACFCE-41B4-4370-A384-76C16A41FFC3}" dt="2026-02-20T03:16:40.722" v="104" actId="26606"/>
          <ac:spMkLst>
            <pc:docMk/>
            <pc:sldMk cId="1967810470" sldId="270"/>
            <ac:spMk id="15" creationId="{063BBA22-50EA-4C4D-BE05-F1CE4E63AA56}"/>
          </ac:spMkLst>
        </pc:spChg>
        <pc:graphicFrameChg chg="add del mod modGraphic">
          <ac:chgData name="Faraz Ahmed" userId="8570cd98-89bb-48c2-885f-7f16d964086a" providerId="ADAL" clId="{C6DACFCE-41B4-4370-A384-76C16A41FFC3}" dt="2026-02-20T03:16:40.722" v="104" actId="26606"/>
          <ac:graphicFrameMkLst>
            <pc:docMk/>
            <pc:sldMk cId="1967810470" sldId="270"/>
            <ac:graphicFrameMk id="4" creationId="{CA078460-41D4-602C-069C-721004C1C0E3}"/>
          </ac:graphicFrameMkLst>
        </pc:graphicFrame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4" Type="http://schemas.openxmlformats.org/officeDocument/2006/relationships/image" Target="../media/image9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6" Type="http://schemas.openxmlformats.org/officeDocument/2006/relationships/image" Target="../media/image16.svg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4E73DC-C75D-4D1D-B173-85B59284C4B7}" type="doc">
      <dgm:prSet loTypeId="urn:microsoft.com/office/officeart/2016/7/layout/VerticalSolidActionLis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1B37C54F-4749-445B-9C46-15C11115A50A}">
      <dgm:prSet custT="1"/>
      <dgm:spPr/>
      <dgm:t>
        <a:bodyPr/>
        <a:lstStyle/>
        <a:p>
          <a:r>
            <a:rPr lang="en-AU" sz="2000"/>
            <a:t>A Language Born From Diversity</a:t>
          </a:r>
          <a:endParaRPr lang="en-US" sz="2000"/>
        </a:p>
      </dgm:t>
    </dgm:pt>
    <dgm:pt modelId="{1E5DE708-B7B2-4397-981A-4472C28B75D0}" type="parTrans" cxnId="{C4DA98E1-8C00-43F6-AE1E-393062FAFD1D}">
      <dgm:prSet/>
      <dgm:spPr/>
      <dgm:t>
        <a:bodyPr/>
        <a:lstStyle/>
        <a:p>
          <a:endParaRPr lang="en-US" sz="1400"/>
        </a:p>
      </dgm:t>
    </dgm:pt>
    <dgm:pt modelId="{11FFC270-CCF5-486B-A893-22096A921ED2}" type="sibTrans" cxnId="{C4DA98E1-8C00-43F6-AE1E-393062FAFD1D}">
      <dgm:prSet/>
      <dgm:spPr/>
      <dgm:t>
        <a:bodyPr/>
        <a:lstStyle/>
        <a:p>
          <a:endParaRPr lang="en-US" sz="1400"/>
        </a:p>
      </dgm:t>
    </dgm:pt>
    <dgm:pt modelId="{E6C01C3A-940D-40B9-915E-4F70C80E1905}">
      <dgm:prSet custT="1"/>
      <dgm:spPr/>
      <dgm:t>
        <a:bodyPr/>
        <a:lstStyle/>
        <a:p>
          <a:r>
            <a:rPr lang="en-AU" sz="1600" dirty="0"/>
            <a:t>Urdu itself emerged as a blend of Indic, Turkic, Persian, and Arabic elements. </a:t>
          </a:r>
          <a:endParaRPr lang="en-US" sz="1600" dirty="0"/>
        </a:p>
      </dgm:t>
    </dgm:pt>
    <dgm:pt modelId="{47923B71-72BB-49E4-BCAF-9D2C25E2E636}" type="parTrans" cxnId="{D2C81952-4A78-4D45-8B29-D3018EC6D7C5}">
      <dgm:prSet/>
      <dgm:spPr/>
      <dgm:t>
        <a:bodyPr/>
        <a:lstStyle/>
        <a:p>
          <a:endParaRPr lang="en-US" sz="1400"/>
        </a:p>
      </dgm:t>
    </dgm:pt>
    <dgm:pt modelId="{941407C9-9C0E-4D2F-BB73-AF3A6BA9CD29}" type="sibTrans" cxnId="{D2C81952-4A78-4D45-8B29-D3018EC6D7C5}">
      <dgm:prSet/>
      <dgm:spPr/>
      <dgm:t>
        <a:bodyPr/>
        <a:lstStyle/>
        <a:p>
          <a:endParaRPr lang="en-US" sz="1400"/>
        </a:p>
      </dgm:t>
    </dgm:pt>
    <dgm:pt modelId="{08AA10D1-4E16-4D2F-B942-DB7D9A4DCC40}">
      <dgm:prSet custT="1"/>
      <dgm:spPr/>
      <dgm:t>
        <a:bodyPr/>
        <a:lstStyle/>
        <a:p>
          <a:r>
            <a:rPr lang="en-AU" sz="1600"/>
            <a:t>Because it originated in multicultural contact zones, absorbing vocabulary is built into its DNA.</a:t>
          </a:r>
          <a:endParaRPr lang="en-US" sz="1600"/>
        </a:p>
      </dgm:t>
    </dgm:pt>
    <dgm:pt modelId="{18A9597F-A695-4F4A-9E4D-2188877E4031}" type="parTrans" cxnId="{982D0821-EFD9-4EDD-B533-B21EB2F1B3FB}">
      <dgm:prSet/>
      <dgm:spPr/>
      <dgm:t>
        <a:bodyPr/>
        <a:lstStyle/>
        <a:p>
          <a:endParaRPr lang="en-US" sz="1400"/>
        </a:p>
      </dgm:t>
    </dgm:pt>
    <dgm:pt modelId="{877F02B3-B05F-423D-B921-9ECDA9B02681}" type="sibTrans" cxnId="{982D0821-EFD9-4EDD-B533-B21EB2F1B3FB}">
      <dgm:prSet/>
      <dgm:spPr/>
      <dgm:t>
        <a:bodyPr/>
        <a:lstStyle/>
        <a:p>
          <a:endParaRPr lang="en-US" sz="1400"/>
        </a:p>
      </dgm:t>
    </dgm:pt>
    <dgm:pt modelId="{83994213-FB67-4D24-9C1C-6BC8E8022009}">
      <dgm:prSet custT="1"/>
      <dgm:spPr/>
      <dgm:t>
        <a:bodyPr/>
        <a:lstStyle/>
        <a:p>
          <a:r>
            <a:rPr lang="en-AU" sz="2000"/>
            <a:t>A Natural Borrower</a:t>
          </a:r>
          <a:endParaRPr lang="en-US" sz="2000"/>
        </a:p>
      </dgm:t>
    </dgm:pt>
    <dgm:pt modelId="{0A683F6B-BB8B-40DC-B23A-91699922A4DD}" type="parTrans" cxnId="{86BFBFC7-A725-4551-B631-D516B1346227}">
      <dgm:prSet/>
      <dgm:spPr/>
      <dgm:t>
        <a:bodyPr/>
        <a:lstStyle/>
        <a:p>
          <a:endParaRPr lang="en-US" sz="1400"/>
        </a:p>
      </dgm:t>
    </dgm:pt>
    <dgm:pt modelId="{CCA0530C-EA30-448F-9A32-75B4247F1377}" type="sibTrans" cxnId="{86BFBFC7-A725-4551-B631-D516B1346227}">
      <dgm:prSet/>
      <dgm:spPr/>
      <dgm:t>
        <a:bodyPr/>
        <a:lstStyle/>
        <a:p>
          <a:endParaRPr lang="en-US" sz="1400"/>
        </a:p>
      </dgm:t>
    </dgm:pt>
    <dgm:pt modelId="{4BC2B030-CAE3-42F2-9317-802362789C7E}">
      <dgm:prSet custT="1"/>
      <dgm:spPr/>
      <dgm:t>
        <a:bodyPr/>
        <a:lstStyle/>
        <a:p>
          <a:r>
            <a:rPr lang="en-AU" sz="1600"/>
            <a:t>Urdu freely incorporates words from different languages without resistance. </a:t>
          </a:r>
          <a:endParaRPr lang="en-US" sz="1600"/>
        </a:p>
      </dgm:t>
    </dgm:pt>
    <dgm:pt modelId="{CDE7B7A1-3399-439B-BCE7-A18D1B8FC596}" type="parTrans" cxnId="{3C7A0A05-0FD2-40B9-9D05-0CD73892CCD4}">
      <dgm:prSet/>
      <dgm:spPr/>
      <dgm:t>
        <a:bodyPr/>
        <a:lstStyle/>
        <a:p>
          <a:endParaRPr lang="en-US" sz="1400"/>
        </a:p>
      </dgm:t>
    </dgm:pt>
    <dgm:pt modelId="{84D9BB19-587A-41E7-B956-9CF9C0AAC564}" type="sibTrans" cxnId="{3C7A0A05-0FD2-40B9-9D05-0CD73892CCD4}">
      <dgm:prSet/>
      <dgm:spPr/>
      <dgm:t>
        <a:bodyPr/>
        <a:lstStyle/>
        <a:p>
          <a:endParaRPr lang="en-US" sz="1400"/>
        </a:p>
      </dgm:t>
    </dgm:pt>
    <dgm:pt modelId="{5396CD06-BDAC-4448-ABF7-80FCAA354A28}">
      <dgm:prSet custT="1"/>
      <dgm:spPr/>
      <dgm:t>
        <a:bodyPr/>
        <a:lstStyle/>
        <a:p>
          <a:r>
            <a:rPr lang="en-AU" sz="1600"/>
            <a:t>Borrowed words often blend seamlessly into everyday usage—sometimes to the point people forget their foreign origin.</a:t>
          </a:r>
          <a:endParaRPr lang="en-US" sz="1600"/>
        </a:p>
      </dgm:t>
    </dgm:pt>
    <dgm:pt modelId="{959C2165-382E-429A-BE17-674A61BC4020}" type="parTrans" cxnId="{B70B9D39-02B2-4EAF-AA55-A73F8AEF111B}">
      <dgm:prSet/>
      <dgm:spPr/>
      <dgm:t>
        <a:bodyPr/>
        <a:lstStyle/>
        <a:p>
          <a:endParaRPr lang="en-US" sz="1400"/>
        </a:p>
      </dgm:t>
    </dgm:pt>
    <dgm:pt modelId="{F7B964F9-6685-4C15-BCF3-09063E1BF261}" type="sibTrans" cxnId="{B70B9D39-02B2-4EAF-AA55-A73F8AEF111B}">
      <dgm:prSet/>
      <dgm:spPr/>
      <dgm:t>
        <a:bodyPr/>
        <a:lstStyle/>
        <a:p>
          <a:endParaRPr lang="en-US" sz="1400"/>
        </a:p>
      </dgm:t>
    </dgm:pt>
    <dgm:pt modelId="{9DAF496D-B633-487B-9E16-54789A95D4DA}" type="pres">
      <dgm:prSet presAssocID="{014E73DC-C75D-4D1D-B173-85B59284C4B7}" presName="Name0" presStyleCnt="0">
        <dgm:presLayoutVars>
          <dgm:dir/>
          <dgm:animLvl val="lvl"/>
          <dgm:resizeHandles val="exact"/>
        </dgm:presLayoutVars>
      </dgm:prSet>
      <dgm:spPr/>
    </dgm:pt>
    <dgm:pt modelId="{E00B00E7-EC00-4E26-B5CB-F957230151F1}" type="pres">
      <dgm:prSet presAssocID="{1B37C54F-4749-445B-9C46-15C11115A50A}" presName="linNode" presStyleCnt="0"/>
      <dgm:spPr/>
    </dgm:pt>
    <dgm:pt modelId="{1B071537-4EAE-4099-B5B9-766E5027112F}" type="pres">
      <dgm:prSet presAssocID="{1B37C54F-4749-445B-9C46-15C11115A50A}" presName="parentText" presStyleLbl="alignNode1" presStyleIdx="0" presStyleCnt="2">
        <dgm:presLayoutVars>
          <dgm:chMax val="1"/>
          <dgm:bulletEnabled/>
        </dgm:presLayoutVars>
      </dgm:prSet>
      <dgm:spPr/>
    </dgm:pt>
    <dgm:pt modelId="{834E686C-DAE6-468A-95B2-C18AA9C134AB}" type="pres">
      <dgm:prSet presAssocID="{1B37C54F-4749-445B-9C46-15C11115A50A}" presName="descendantText" presStyleLbl="alignAccFollowNode1" presStyleIdx="0" presStyleCnt="2">
        <dgm:presLayoutVars>
          <dgm:bulletEnabled/>
        </dgm:presLayoutVars>
      </dgm:prSet>
      <dgm:spPr/>
    </dgm:pt>
    <dgm:pt modelId="{0D695827-7915-46B8-A1A1-5AA7A30A5257}" type="pres">
      <dgm:prSet presAssocID="{11FFC270-CCF5-486B-A893-22096A921ED2}" presName="sp" presStyleCnt="0"/>
      <dgm:spPr/>
    </dgm:pt>
    <dgm:pt modelId="{56D50047-E80C-4BA8-A239-A0463C336542}" type="pres">
      <dgm:prSet presAssocID="{83994213-FB67-4D24-9C1C-6BC8E8022009}" presName="linNode" presStyleCnt="0"/>
      <dgm:spPr/>
    </dgm:pt>
    <dgm:pt modelId="{2A5A0DD5-38AD-458B-81E6-C2A7E723D27D}" type="pres">
      <dgm:prSet presAssocID="{83994213-FB67-4D24-9C1C-6BC8E8022009}" presName="parentText" presStyleLbl="alignNode1" presStyleIdx="1" presStyleCnt="2">
        <dgm:presLayoutVars>
          <dgm:chMax val="1"/>
          <dgm:bulletEnabled/>
        </dgm:presLayoutVars>
      </dgm:prSet>
      <dgm:spPr/>
    </dgm:pt>
    <dgm:pt modelId="{492EB209-A604-4D26-A440-C1404FCFECDA}" type="pres">
      <dgm:prSet presAssocID="{83994213-FB67-4D24-9C1C-6BC8E8022009}" presName="descendantText" presStyleLbl="alignAccFollowNode1" presStyleIdx="1" presStyleCnt="2">
        <dgm:presLayoutVars>
          <dgm:bulletEnabled/>
        </dgm:presLayoutVars>
      </dgm:prSet>
      <dgm:spPr/>
    </dgm:pt>
  </dgm:ptLst>
  <dgm:cxnLst>
    <dgm:cxn modelId="{3C7A0A05-0FD2-40B9-9D05-0CD73892CCD4}" srcId="{83994213-FB67-4D24-9C1C-6BC8E8022009}" destId="{4BC2B030-CAE3-42F2-9317-802362789C7E}" srcOrd="0" destOrd="0" parTransId="{CDE7B7A1-3399-439B-BCE7-A18D1B8FC596}" sibTransId="{84D9BB19-587A-41E7-B956-9CF9C0AAC564}"/>
    <dgm:cxn modelId="{982D0821-EFD9-4EDD-B533-B21EB2F1B3FB}" srcId="{1B37C54F-4749-445B-9C46-15C11115A50A}" destId="{08AA10D1-4E16-4D2F-B942-DB7D9A4DCC40}" srcOrd="1" destOrd="0" parTransId="{18A9597F-A695-4F4A-9E4D-2188877E4031}" sibTransId="{877F02B3-B05F-423D-B921-9ECDA9B02681}"/>
    <dgm:cxn modelId="{B70B9D39-02B2-4EAF-AA55-A73F8AEF111B}" srcId="{83994213-FB67-4D24-9C1C-6BC8E8022009}" destId="{5396CD06-BDAC-4448-ABF7-80FCAA354A28}" srcOrd="1" destOrd="0" parTransId="{959C2165-382E-429A-BE17-674A61BC4020}" sibTransId="{F7B964F9-6685-4C15-BCF3-09063E1BF261}"/>
    <dgm:cxn modelId="{D2C81952-4A78-4D45-8B29-D3018EC6D7C5}" srcId="{1B37C54F-4749-445B-9C46-15C11115A50A}" destId="{E6C01C3A-940D-40B9-915E-4F70C80E1905}" srcOrd="0" destOrd="0" parTransId="{47923B71-72BB-49E4-BCAF-9D2C25E2E636}" sibTransId="{941407C9-9C0E-4D2F-BB73-AF3A6BA9CD29}"/>
    <dgm:cxn modelId="{89339E72-4F89-4F61-8EAF-977F5EBF8149}" type="presOf" srcId="{08AA10D1-4E16-4D2F-B942-DB7D9A4DCC40}" destId="{834E686C-DAE6-468A-95B2-C18AA9C134AB}" srcOrd="0" destOrd="1" presId="urn:microsoft.com/office/officeart/2016/7/layout/VerticalSolidActionList"/>
    <dgm:cxn modelId="{A2188588-554D-4F00-BA26-75D2CB9E0CF2}" type="presOf" srcId="{83994213-FB67-4D24-9C1C-6BC8E8022009}" destId="{2A5A0DD5-38AD-458B-81E6-C2A7E723D27D}" srcOrd="0" destOrd="0" presId="urn:microsoft.com/office/officeart/2016/7/layout/VerticalSolidActionList"/>
    <dgm:cxn modelId="{E2156E94-8895-4E0E-BDFE-42462936A8C2}" type="presOf" srcId="{5396CD06-BDAC-4448-ABF7-80FCAA354A28}" destId="{492EB209-A604-4D26-A440-C1404FCFECDA}" srcOrd="0" destOrd="1" presId="urn:microsoft.com/office/officeart/2016/7/layout/VerticalSolidActionList"/>
    <dgm:cxn modelId="{F744C89E-7457-4875-A8A4-22E5A4610180}" type="presOf" srcId="{014E73DC-C75D-4D1D-B173-85B59284C4B7}" destId="{9DAF496D-B633-487B-9E16-54789A95D4DA}" srcOrd="0" destOrd="0" presId="urn:microsoft.com/office/officeart/2016/7/layout/VerticalSolidActionList"/>
    <dgm:cxn modelId="{0466C1B3-440B-4DC6-9A91-2BF08ECA0817}" type="presOf" srcId="{1B37C54F-4749-445B-9C46-15C11115A50A}" destId="{1B071537-4EAE-4099-B5B9-766E5027112F}" srcOrd="0" destOrd="0" presId="urn:microsoft.com/office/officeart/2016/7/layout/VerticalSolidActionList"/>
    <dgm:cxn modelId="{86BFBFC7-A725-4551-B631-D516B1346227}" srcId="{014E73DC-C75D-4D1D-B173-85B59284C4B7}" destId="{83994213-FB67-4D24-9C1C-6BC8E8022009}" srcOrd="1" destOrd="0" parTransId="{0A683F6B-BB8B-40DC-B23A-91699922A4DD}" sibTransId="{CCA0530C-EA30-448F-9A32-75B4247F1377}"/>
    <dgm:cxn modelId="{FE5A9CC9-B82A-422A-97F1-833C623461B3}" type="presOf" srcId="{4BC2B030-CAE3-42F2-9317-802362789C7E}" destId="{492EB209-A604-4D26-A440-C1404FCFECDA}" srcOrd="0" destOrd="0" presId="urn:microsoft.com/office/officeart/2016/7/layout/VerticalSolidActionList"/>
    <dgm:cxn modelId="{57EBE6D6-F349-4A0D-97FD-0FC02ABD5F0C}" type="presOf" srcId="{E6C01C3A-940D-40B9-915E-4F70C80E1905}" destId="{834E686C-DAE6-468A-95B2-C18AA9C134AB}" srcOrd="0" destOrd="0" presId="urn:microsoft.com/office/officeart/2016/7/layout/VerticalSolidActionList"/>
    <dgm:cxn modelId="{C4DA98E1-8C00-43F6-AE1E-393062FAFD1D}" srcId="{014E73DC-C75D-4D1D-B173-85B59284C4B7}" destId="{1B37C54F-4749-445B-9C46-15C11115A50A}" srcOrd="0" destOrd="0" parTransId="{1E5DE708-B7B2-4397-981A-4472C28B75D0}" sibTransId="{11FFC270-CCF5-486B-A893-22096A921ED2}"/>
    <dgm:cxn modelId="{04EF2180-EAC9-4B81-B4A1-536A97800BDD}" type="presParOf" srcId="{9DAF496D-B633-487B-9E16-54789A95D4DA}" destId="{E00B00E7-EC00-4E26-B5CB-F957230151F1}" srcOrd="0" destOrd="0" presId="urn:microsoft.com/office/officeart/2016/7/layout/VerticalSolidActionList"/>
    <dgm:cxn modelId="{5171A8AC-ECBE-434B-A4A0-CFADA79442E9}" type="presParOf" srcId="{E00B00E7-EC00-4E26-B5CB-F957230151F1}" destId="{1B071537-4EAE-4099-B5B9-766E5027112F}" srcOrd="0" destOrd="0" presId="urn:microsoft.com/office/officeart/2016/7/layout/VerticalSolidActionList"/>
    <dgm:cxn modelId="{8304CBB5-2F18-47EB-88B8-F86F7761B33D}" type="presParOf" srcId="{E00B00E7-EC00-4E26-B5CB-F957230151F1}" destId="{834E686C-DAE6-468A-95B2-C18AA9C134AB}" srcOrd="1" destOrd="0" presId="urn:microsoft.com/office/officeart/2016/7/layout/VerticalSolidActionList"/>
    <dgm:cxn modelId="{35D76089-A766-4AAD-8DE8-0D4E035C5746}" type="presParOf" srcId="{9DAF496D-B633-487B-9E16-54789A95D4DA}" destId="{0D695827-7915-46B8-A1A1-5AA7A30A5257}" srcOrd="1" destOrd="0" presId="urn:microsoft.com/office/officeart/2016/7/layout/VerticalSolidActionList"/>
    <dgm:cxn modelId="{AA2B7D19-ADDC-42F1-8524-095393797B2C}" type="presParOf" srcId="{9DAF496D-B633-487B-9E16-54789A95D4DA}" destId="{56D50047-E80C-4BA8-A239-A0463C336542}" srcOrd="2" destOrd="0" presId="urn:microsoft.com/office/officeart/2016/7/layout/VerticalSolidActionList"/>
    <dgm:cxn modelId="{93FF335C-1F07-4B8F-92AB-D4A93793C78E}" type="presParOf" srcId="{56D50047-E80C-4BA8-A239-A0463C336542}" destId="{2A5A0DD5-38AD-458B-81E6-C2A7E723D27D}" srcOrd="0" destOrd="0" presId="urn:microsoft.com/office/officeart/2016/7/layout/VerticalSolidActionList"/>
    <dgm:cxn modelId="{2BFCFB8D-C41F-4FDB-A5ED-990D99FBCFA5}" type="presParOf" srcId="{56D50047-E80C-4BA8-A239-A0463C336542}" destId="{492EB209-A604-4D26-A440-C1404FCFECDA}" srcOrd="1" destOrd="0" presId="urn:microsoft.com/office/officeart/2016/7/layout/VerticalSolidAc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30A65E6-6352-4401-B620-EBC7D94023F2}" type="doc">
      <dgm:prSet loTypeId="urn:microsoft.com/office/officeart/2018/2/layout/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5295A204-0D80-4062-BF5A-E6FCD5759B69}">
      <dgm:prSet/>
      <dgm:spPr/>
      <dgm:t>
        <a:bodyPr/>
        <a:lstStyle/>
        <a:p>
          <a:pPr>
            <a:defRPr b="1"/>
          </a:pPr>
          <a:r>
            <a:rPr lang="en-AU"/>
            <a:t>Spoken Urdu and Hindi are mutually intelligible in everyday conversation.</a:t>
          </a:r>
          <a:endParaRPr lang="en-US"/>
        </a:p>
      </dgm:t>
    </dgm:pt>
    <dgm:pt modelId="{5283A959-3A39-4424-8A1C-688BF303FCCA}" type="parTrans" cxnId="{93EE8F29-5AA9-432F-8F2A-75AAC65967C8}">
      <dgm:prSet/>
      <dgm:spPr/>
      <dgm:t>
        <a:bodyPr/>
        <a:lstStyle/>
        <a:p>
          <a:endParaRPr lang="en-US"/>
        </a:p>
      </dgm:t>
    </dgm:pt>
    <dgm:pt modelId="{6E9A16E2-E214-46A8-93D0-A062A891B60B}" type="sibTrans" cxnId="{93EE8F29-5AA9-432F-8F2A-75AAC65967C8}">
      <dgm:prSet/>
      <dgm:spPr/>
      <dgm:t>
        <a:bodyPr/>
        <a:lstStyle/>
        <a:p>
          <a:endParaRPr lang="en-US"/>
        </a:p>
      </dgm:t>
    </dgm:pt>
    <dgm:pt modelId="{4D963A93-B885-4158-8A40-78B1E36E99E1}">
      <dgm:prSet/>
      <dgm:spPr/>
      <dgm:t>
        <a:bodyPr/>
        <a:lstStyle/>
        <a:p>
          <a:pPr>
            <a:defRPr b="1"/>
          </a:pPr>
          <a:r>
            <a:rPr lang="en-AU"/>
            <a:t>Differences arise in:</a:t>
          </a:r>
          <a:endParaRPr lang="en-US"/>
        </a:p>
      </dgm:t>
    </dgm:pt>
    <dgm:pt modelId="{61FB7E8D-ADAA-4D31-89D4-64A95A081F43}" type="parTrans" cxnId="{5735A0B5-F6F4-4E43-9FB1-D3CC69ADB32F}">
      <dgm:prSet/>
      <dgm:spPr/>
      <dgm:t>
        <a:bodyPr/>
        <a:lstStyle/>
        <a:p>
          <a:endParaRPr lang="en-US"/>
        </a:p>
      </dgm:t>
    </dgm:pt>
    <dgm:pt modelId="{FC23D31E-6304-4DF9-BD2C-A9AE71F2DFFC}" type="sibTrans" cxnId="{5735A0B5-F6F4-4E43-9FB1-D3CC69ADB32F}">
      <dgm:prSet/>
      <dgm:spPr/>
      <dgm:t>
        <a:bodyPr/>
        <a:lstStyle/>
        <a:p>
          <a:endParaRPr lang="en-US"/>
        </a:p>
      </dgm:t>
    </dgm:pt>
    <dgm:pt modelId="{C9F2C10D-5EDD-46F0-83AD-3D9C9023F32A}">
      <dgm:prSet/>
      <dgm:spPr/>
      <dgm:t>
        <a:bodyPr/>
        <a:lstStyle/>
        <a:p>
          <a:r>
            <a:rPr lang="en-AU" b="1" dirty="0"/>
            <a:t>Vocabulary</a:t>
          </a:r>
          <a:r>
            <a:rPr lang="en-AU" dirty="0"/>
            <a:t>: Urdu draws more from Persian/Arabic; Hindi from Sanskrit.</a:t>
          </a:r>
          <a:endParaRPr lang="en-US" dirty="0"/>
        </a:p>
      </dgm:t>
    </dgm:pt>
    <dgm:pt modelId="{C9B20EE8-ABFC-432E-BC9B-20D9F69D61F3}" type="parTrans" cxnId="{0ED8A0E7-F2AA-4EC8-879A-E85D779A0ACF}">
      <dgm:prSet/>
      <dgm:spPr/>
      <dgm:t>
        <a:bodyPr/>
        <a:lstStyle/>
        <a:p>
          <a:endParaRPr lang="en-US"/>
        </a:p>
      </dgm:t>
    </dgm:pt>
    <dgm:pt modelId="{84B5BCA3-7764-4645-9998-E0F210AF67CE}" type="sibTrans" cxnId="{0ED8A0E7-F2AA-4EC8-879A-E85D779A0ACF}">
      <dgm:prSet/>
      <dgm:spPr/>
      <dgm:t>
        <a:bodyPr/>
        <a:lstStyle/>
        <a:p>
          <a:endParaRPr lang="en-US"/>
        </a:p>
      </dgm:t>
    </dgm:pt>
    <dgm:pt modelId="{85375F52-61FD-46C8-8651-25971BE12483}">
      <dgm:prSet/>
      <dgm:spPr/>
      <dgm:t>
        <a:bodyPr/>
        <a:lstStyle/>
        <a:p>
          <a:r>
            <a:rPr lang="en-AU" b="1" dirty="0"/>
            <a:t>Script</a:t>
          </a:r>
          <a:r>
            <a:rPr lang="en-AU" dirty="0"/>
            <a:t>: Urdu uses Perso‑Arabic; Hindi uses Devanagari.</a:t>
          </a:r>
          <a:endParaRPr lang="en-US" dirty="0"/>
        </a:p>
      </dgm:t>
    </dgm:pt>
    <dgm:pt modelId="{2D87B3EC-4990-4FFB-B551-D95199793F63}" type="parTrans" cxnId="{966FB745-5BD0-4DEC-A940-0A65348D6D34}">
      <dgm:prSet/>
      <dgm:spPr/>
      <dgm:t>
        <a:bodyPr/>
        <a:lstStyle/>
        <a:p>
          <a:endParaRPr lang="en-US"/>
        </a:p>
      </dgm:t>
    </dgm:pt>
    <dgm:pt modelId="{010C8BAB-4A45-4F9D-BA57-8CE665CF194C}" type="sibTrans" cxnId="{966FB745-5BD0-4DEC-A940-0A65348D6D34}">
      <dgm:prSet/>
      <dgm:spPr/>
      <dgm:t>
        <a:bodyPr/>
        <a:lstStyle/>
        <a:p>
          <a:endParaRPr lang="en-US"/>
        </a:p>
      </dgm:t>
    </dgm:pt>
    <dgm:pt modelId="{4E868BCF-8AE0-4081-91F6-14ED332EE4C1}">
      <dgm:prSet/>
      <dgm:spPr/>
      <dgm:t>
        <a:bodyPr/>
        <a:lstStyle/>
        <a:p>
          <a:r>
            <a:rPr lang="en-AU" b="1" dirty="0"/>
            <a:t>Analogy</a:t>
          </a:r>
          <a:r>
            <a:rPr lang="en-AU" dirty="0"/>
            <a:t>: Something like British vs. American English—but with different scripts</a:t>
          </a:r>
          <a:endParaRPr lang="en-US" dirty="0"/>
        </a:p>
      </dgm:t>
    </dgm:pt>
    <dgm:pt modelId="{2CE40E9D-DB53-4650-80DD-09A10F062A6F}" type="parTrans" cxnId="{E62C4641-AF23-4C03-858F-DAD89AC8E9B4}">
      <dgm:prSet/>
      <dgm:spPr/>
      <dgm:t>
        <a:bodyPr/>
        <a:lstStyle/>
        <a:p>
          <a:endParaRPr lang="en-US"/>
        </a:p>
      </dgm:t>
    </dgm:pt>
    <dgm:pt modelId="{2AEB707E-4AEE-40F6-8949-0DA32381565D}" type="sibTrans" cxnId="{E62C4641-AF23-4C03-858F-DAD89AC8E9B4}">
      <dgm:prSet/>
      <dgm:spPr/>
      <dgm:t>
        <a:bodyPr/>
        <a:lstStyle/>
        <a:p>
          <a:endParaRPr lang="en-US"/>
        </a:p>
      </dgm:t>
    </dgm:pt>
    <dgm:pt modelId="{D5C9F223-5BFA-4732-A252-DB6B9DF5FCC8}" type="pres">
      <dgm:prSet presAssocID="{B30A65E6-6352-4401-B620-EBC7D94023F2}" presName="root" presStyleCnt="0">
        <dgm:presLayoutVars>
          <dgm:dir/>
          <dgm:resizeHandles val="exact"/>
        </dgm:presLayoutVars>
      </dgm:prSet>
      <dgm:spPr/>
    </dgm:pt>
    <dgm:pt modelId="{6CCE2F2F-D7EE-43BA-9327-C692622E08BF}" type="pres">
      <dgm:prSet presAssocID="{5295A204-0D80-4062-BF5A-E6FCD5759B69}" presName="compNode" presStyleCnt="0"/>
      <dgm:spPr/>
    </dgm:pt>
    <dgm:pt modelId="{F45B1683-B8CE-4178-B04B-65D9349076A5}" type="pres">
      <dgm:prSet presAssocID="{5295A204-0D80-4062-BF5A-E6FCD5759B69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ngue"/>
        </a:ext>
      </dgm:extLst>
    </dgm:pt>
    <dgm:pt modelId="{294B83AB-B656-4A55-80F5-9357D005D52C}" type="pres">
      <dgm:prSet presAssocID="{5295A204-0D80-4062-BF5A-E6FCD5759B69}" presName="iconSpace" presStyleCnt="0"/>
      <dgm:spPr/>
    </dgm:pt>
    <dgm:pt modelId="{6831D2A8-6537-4A13-9814-03C7D9A76D9E}" type="pres">
      <dgm:prSet presAssocID="{5295A204-0D80-4062-BF5A-E6FCD5759B69}" presName="parTx" presStyleLbl="revTx" presStyleIdx="0" presStyleCnt="4">
        <dgm:presLayoutVars>
          <dgm:chMax val="0"/>
          <dgm:chPref val="0"/>
        </dgm:presLayoutVars>
      </dgm:prSet>
      <dgm:spPr/>
    </dgm:pt>
    <dgm:pt modelId="{2F00334C-5CC3-48C0-B5F2-93A94F456238}" type="pres">
      <dgm:prSet presAssocID="{5295A204-0D80-4062-BF5A-E6FCD5759B69}" presName="txSpace" presStyleCnt="0"/>
      <dgm:spPr/>
    </dgm:pt>
    <dgm:pt modelId="{520A1C6D-5D21-41F1-9A74-1DEAA68F0D24}" type="pres">
      <dgm:prSet presAssocID="{5295A204-0D80-4062-BF5A-E6FCD5759B69}" presName="desTx" presStyleLbl="revTx" presStyleIdx="1" presStyleCnt="4">
        <dgm:presLayoutVars/>
      </dgm:prSet>
      <dgm:spPr/>
    </dgm:pt>
    <dgm:pt modelId="{100244B6-28C1-4F2F-8608-1735E75F882F}" type="pres">
      <dgm:prSet presAssocID="{6E9A16E2-E214-46A8-93D0-A062A891B60B}" presName="sibTrans" presStyleCnt="0"/>
      <dgm:spPr/>
    </dgm:pt>
    <dgm:pt modelId="{E9A71A86-624F-4B75-9CF6-AC008A2A1865}" type="pres">
      <dgm:prSet presAssocID="{4D963A93-B885-4158-8A40-78B1E36E99E1}" presName="compNode" presStyleCnt="0"/>
      <dgm:spPr/>
    </dgm:pt>
    <dgm:pt modelId="{2ABB3309-F288-49E0-8BCD-AD940E808FD6}" type="pres">
      <dgm:prSet presAssocID="{4D963A93-B885-4158-8A40-78B1E36E99E1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ubtitles"/>
        </a:ext>
      </dgm:extLst>
    </dgm:pt>
    <dgm:pt modelId="{7ED6831E-5790-423D-84B7-387784E4DE27}" type="pres">
      <dgm:prSet presAssocID="{4D963A93-B885-4158-8A40-78B1E36E99E1}" presName="iconSpace" presStyleCnt="0"/>
      <dgm:spPr/>
    </dgm:pt>
    <dgm:pt modelId="{86EDBBAA-5458-4F22-93A3-5A2846E2B2AD}" type="pres">
      <dgm:prSet presAssocID="{4D963A93-B885-4158-8A40-78B1E36E99E1}" presName="parTx" presStyleLbl="revTx" presStyleIdx="2" presStyleCnt="4">
        <dgm:presLayoutVars>
          <dgm:chMax val="0"/>
          <dgm:chPref val="0"/>
        </dgm:presLayoutVars>
      </dgm:prSet>
      <dgm:spPr/>
    </dgm:pt>
    <dgm:pt modelId="{9998B6D9-2DB0-4A92-92B9-FB7ED6DCDFEE}" type="pres">
      <dgm:prSet presAssocID="{4D963A93-B885-4158-8A40-78B1E36E99E1}" presName="txSpace" presStyleCnt="0"/>
      <dgm:spPr/>
    </dgm:pt>
    <dgm:pt modelId="{E4BF47A4-3F45-43D4-B74A-8731D22E1F23}" type="pres">
      <dgm:prSet presAssocID="{4D963A93-B885-4158-8A40-78B1E36E99E1}" presName="desTx" presStyleLbl="revTx" presStyleIdx="3" presStyleCnt="4">
        <dgm:presLayoutVars/>
      </dgm:prSet>
      <dgm:spPr/>
    </dgm:pt>
  </dgm:ptLst>
  <dgm:cxnLst>
    <dgm:cxn modelId="{41C9831D-8DE2-4428-B61E-6DDEBA381354}" type="presOf" srcId="{B30A65E6-6352-4401-B620-EBC7D94023F2}" destId="{D5C9F223-5BFA-4732-A252-DB6B9DF5FCC8}" srcOrd="0" destOrd="0" presId="urn:microsoft.com/office/officeart/2018/2/layout/IconLabelDescriptionList"/>
    <dgm:cxn modelId="{93EE8F29-5AA9-432F-8F2A-75AAC65967C8}" srcId="{B30A65E6-6352-4401-B620-EBC7D94023F2}" destId="{5295A204-0D80-4062-BF5A-E6FCD5759B69}" srcOrd="0" destOrd="0" parTransId="{5283A959-3A39-4424-8A1C-688BF303FCCA}" sibTransId="{6E9A16E2-E214-46A8-93D0-A062A891B60B}"/>
    <dgm:cxn modelId="{E62C4641-AF23-4C03-858F-DAD89AC8E9B4}" srcId="{4D963A93-B885-4158-8A40-78B1E36E99E1}" destId="{4E868BCF-8AE0-4081-91F6-14ED332EE4C1}" srcOrd="2" destOrd="0" parTransId="{2CE40E9D-DB53-4650-80DD-09A10F062A6F}" sibTransId="{2AEB707E-4AEE-40F6-8949-0DA32381565D}"/>
    <dgm:cxn modelId="{966FB745-5BD0-4DEC-A940-0A65348D6D34}" srcId="{4D963A93-B885-4158-8A40-78B1E36E99E1}" destId="{85375F52-61FD-46C8-8651-25971BE12483}" srcOrd="1" destOrd="0" parTransId="{2D87B3EC-4990-4FFB-B551-D95199793F63}" sibTransId="{010C8BAB-4A45-4F9D-BA57-8CE665CF194C}"/>
    <dgm:cxn modelId="{4BE29A4C-D61B-4A39-801E-C5A472A37EA4}" type="presOf" srcId="{4E868BCF-8AE0-4081-91F6-14ED332EE4C1}" destId="{E4BF47A4-3F45-43D4-B74A-8731D22E1F23}" srcOrd="0" destOrd="2" presId="urn:microsoft.com/office/officeart/2018/2/layout/IconLabelDescriptionList"/>
    <dgm:cxn modelId="{882DDD91-4E0E-43B7-BDB0-46877554F1DA}" type="presOf" srcId="{5295A204-0D80-4062-BF5A-E6FCD5759B69}" destId="{6831D2A8-6537-4A13-9814-03C7D9A76D9E}" srcOrd="0" destOrd="0" presId="urn:microsoft.com/office/officeart/2018/2/layout/IconLabelDescriptionList"/>
    <dgm:cxn modelId="{5735A0B5-F6F4-4E43-9FB1-D3CC69ADB32F}" srcId="{B30A65E6-6352-4401-B620-EBC7D94023F2}" destId="{4D963A93-B885-4158-8A40-78B1E36E99E1}" srcOrd="1" destOrd="0" parTransId="{61FB7E8D-ADAA-4D31-89D4-64A95A081F43}" sibTransId="{FC23D31E-6304-4DF9-BD2C-A9AE71F2DFFC}"/>
    <dgm:cxn modelId="{A74C66B9-C23F-42FF-97D6-29519FC6E692}" type="presOf" srcId="{4D963A93-B885-4158-8A40-78B1E36E99E1}" destId="{86EDBBAA-5458-4F22-93A3-5A2846E2B2AD}" srcOrd="0" destOrd="0" presId="urn:microsoft.com/office/officeart/2018/2/layout/IconLabelDescriptionList"/>
    <dgm:cxn modelId="{5F62B8D9-FF6D-4456-A233-4E701275D3D9}" type="presOf" srcId="{C9F2C10D-5EDD-46F0-83AD-3D9C9023F32A}" destId="{E4BF47A4-3F45-43D4-B74A-8731D22E1F23}" srcOrd="0" destOrd="0" presId="urn:microsoft.com/office/officeart/2018/2/layout/IconLabelDescriptionList"/>
    <dgm:cxn modelId="{34095DDA-11E0-41A7-9B8C-CDFCE282FF72}" type="presOf" srcId="{85375F52-61FD-46C8-8651-25971BE12483}" destId="{E4BF47A4-3F45-43D4-B74A-8731D22E1F23}" srcOrd="0" destOrd="1" presId="urn:microsoft.com/office/officeart/2018/2/layout/IconLabelDescriptionList"/>
    <dgm:cxn modelId="{0ED8A0E7-F2AA-4EC8-879A-E85D779A0ACF}" srcId="{4D963A93-B885-4158-8A40-78B1E36E99E1}" destId="{C9F2C10D-5EDD-46F0-83AD-3D9C9023F32A}" srcOrd="0" destOrd="0" parTransId="{C9B20EE8-ABFC-432E-BC9B-20D9F69D61F3}" sibTransId="{84B5BCA3-7764-4645-9998-E0F210AF67CE}"/>
    <dgm:cxn modelId="{B9C6209C-6276-45C9-987C-200962624AC8}" type="presParOf" srcId="{D5C9F223-5BFA-4732-A252-DB6B9DF5FCC8}" destId="{6CCE2F2F-D7EE-43BA-9327-C692622E08BF}" srcOrd="0" destOrd="0" presId="urn:microsoft.com/office/officeart/2018/2/layout/IconLabelDescriptionList"/>
    <dgm:cxn modelId="{B3318105-F567-41EC-A2C3-ED20E8B1F8E1}" type="presParOf" srcId="{6CCE2F2F-D7EE-43BA-9327-C692622E08BF}" destId="{F45B1683-B8CE-4178-B04B-65D9349076A5}" srcOrd="0" destOrd="0" presId="urn:microsoft.com/office/officeart/2018/2/layout/IconLabelDescriptionList"/>
    <dgm:cxn modelId="{45AEC322-0F98-48F2-BEF6-FDEDEAD84C2E}" type="presParOf" srcId="{6CCE2F2F-D7EE-43BA-9327-C692622E08BF}" destId="{294B83AB-B656-4A55-80F5-9357D005D52C}" srcOrd="1" destOrd="0" presId="urn:microsoft.com/office/officeart/2018/2/layout/IconLabelDescriptionList"/>
    <dgm:cxn modelId="{487BAD19-70AA-4B99-BA41-B133091520CF}" type="presParOf" srcId="{6CCE2F2F-D7EE-43BA-9327-C692622E08BF}" destId="{6831D2A8-6537-4A13-9814-03C7D9A76D9E}" srcOrd="2" destOrd="0" presId="urn:microsoft.com/office/officeart/2018/2/layout/IconLabelDescriptionList"/>
    <dgm:cxn modelId="{79DB83A9-615F-4A2A-B536-403B3E2265C4}" type="presParOf" srcId="{6CCE2F2F-D7EE-43BA-9327-C692622E08BF}" destId="{2F00334C-5CC3-48C0-B5F2-93A94F456238}" srcOrd="3" destOrd="0" presId="urn:microsoft.com/office/officeart/2018/2/layout/IconLabelDescriptionList"/>
    <dgm:cxn modelId="{2EB6A291-B7C4-416C-8B47-C3F14AB13FE3}" type="presParOf" srcId="{6CCE2F2F-D7EE-43BA-9327-C692622E08BF}" destId="{520A1C6D-5D21-41F1-9A74-1DEAA68F0D24}" srcOrd="4" destOrd="0" presId="urn:microsoft.com/office/officeart/2018/2/layout/IconLabelDescriptionList"/>
    <dgm:cxn modelId="{C54EA3DA-F899-4099-8CDD-78DCDE04F54C}" type="presParOf" srcId="{D5C9F223-5BFA-4732-A252-DB6B9DF5FCC8}" destId="{100244B6-28C1-4F2F-8608-1735E75F882F}" srcOrd="1" destOrd="0" presId="urn:microsoft.com/office/officeart/2018/2/layout/IconLabelDescriptionList"/>
    <dgm:cxn modelId="{10EB5E08-5E88-4493-97EC-ECE2340BC966}" type="presParOf" srcId="{D5C9F223-5BFA-4732-A252-DB6B9DF5FCC8}" destId="{E9A71A86-624F-4B75-9CF6-AC008A2A1865}" srcOrd="2" destOrd="0" presId="urn:microsoft.com/office/officeart/2018/2/layout/IconLabelDescriptionList"/>
    <dgm:cxn modelId="{47070213-771A-4959-9D56-E2048E6F10C4}" type="presParOf" srcId="{E9A71A86-624F-4B75-9CF6-AC008A2A1865}" destId="{2ABB3309-F288-49E0-8BCD-AD940E808FD6}" srcOrd="0" destOrd="0" presId="urn:microsoft.com/office/officeart/2018/2/layout/IconLabelDescriptionList"/>
    <dgm:cxn modelId="{D35E2124-EFAA-4D88-94E6-07D833F2ACA9}" type="presParOf" srcId="{E9A71A86-624F-4B75-9CF6-AC008A2A1865}" destId="{7ED6831E-5790-423D-84B7-387784E4DE27}" srcOrd="1" destOrd="0" presId="urn:microsoft.com/office/officeart/2018/2/layout/IconLabelDescriptionList"/>
    <dgm:cxn modelId="{F113A1B0-0559-4396-92F7-4DAF44505593}" type="presParOf" srcId="{E9A71A86-624F-4B75-9CF6-AC008A2A1865}" destId="{86EDBBAA-5458-4F22-93A3-5A2846E2B2AD}" srcOrd="2" destOrd="0" presId="urn:microsoft.com/office/officeart/2018/2/layout/IconLabelDescriptionList"/>
    <dgm:cxn modelId="{FB9B8779-3445-4DB3-98F5-B74492E22166}" type="presParOf" srcId="{E9A71A86-624F-4B75-9CF6-AC008A2A1865}" destId="{9998B6D9-2DB0-4A92-92B9-FB7ED6DCDFEE}" srcOrd="3" destOrd="0" presId="urn:microsoft.com/office/officeart/2018/2/layout/IconLabelDescriptionList"/>
    <dgm:cxn modelId="{C69A4B65-1D87-4749-AFC9-3C14881FA1C2}" type="presParOf" srcId="{E9A71A86-624F-4B75-9CF6-AC008A2A1865}" destId="{E4BF47A4-3F45-43D4-B74A-8731D22E1F23}" srcOrd="4" destOrd="0" presId="urn:microsoft.com/office/officeart/2018/2/layout/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FB6791D-2126-4536-9D18-7A4B804D4374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B0A5AD1A-E2C8-4F99-B7EF-CC4F6E55052E}">
      <dgm:prSet/>
      <dgm:spPr/>
      <dgm:t>
        <a:bodyPr/>
        <a:lstStyle/>
        <a:p>
          <a:pPr>
            <a:defRPr b="1"/>
          </a:pPr>
          <a:r>
            <a:rPr lang="en-AU"/>
            <a:t>Similarities.</a:t>
          </a:r>
          <a:endParaRPr lang="en-US"/>
        </a:p>
      </dgm:t>
    </dgm:pt>
    <dgm:pt modelId="{EB226411-EAA5-40B2-B277-E90D27DFF948}" type="parTrans" cxnId="{2B05932A-6069-49FE-8BAB-A2F94A81F724}">
      <dgm:prSet/>
      <dgm:spPr/>
      <dgm:t>
        <a:bodyPr/>
        <a:lstStyle/>
        <a:p>
          <a:endParaRPr lang="en-US"/>
        </a:p>
      </dgm:t>
    </dgm:pt>
    <dgm:pt modelId="{74F78F2E-9B5D-4A57-9572-9A38DFAD20D0}" type="sibTrans" cxnId="{2B05932A-6069-49FE-8BAB-A2F94A81F724}">
      <dgm:prSet/>
      <dgm:spPr/>
      <dgm:t>
        <a:bodyPr/>
        <a:lstStyle/>
        <a:p>
          <a:endParaRPr lang="en-US"/>
        </a:p>
      </dgm:t>
    </dgm:pt>
    <dgm:pt modelId="{930108FC-BBA0-488E-BF9B-87C4B647B461}">
      <dgm:prSet custT="1"/>
      <dgm:spPr/>
      <dgm:t>
        <a:bodyPr/>
        <a:lstStyle/>
        <a:p>
          <a:r>
            <a:rPr lang="en-AU" sz="1400" dirty="0"/>
            <a:t>Both have subject–verb–object word order (although Urdu allows flexibility).</a:t>
          </a:r>
          <a:endParaRPr lang="en-US" sz="1400" dirty="0"/>
        </a:p>
      </dgm:t>
    </dgm:pt>
    <dgm:pt modelId="{73C3216F-3663-47B7-99A7-D5E3E416F276}" type="parTrans" cxnId="{316C203F-7EE2-4EAA-83BE-52676DFF2740}">
      <dgm:prSet/>
      <dgm:spPr/>
      <dgm:t>
        <a:bodyPr/>
        <a:lstStyle/>
        <a:p>
          <a:endParaRPr lang="en-US"/>
        </a:p>
      </dgm:t>
    </dgm:pt>
    <dgm:pt modelId="{5752B59B-F248-4421-B4A8-C4B99E23823D}" type="sibTrans" cxnId="{316C203F-7EE2-4EAA-83BE-52676DFF2740}">
      <dgm:prSet/>
      <dgm:spPr/>
      <dgm:t>
        <a:bodyPr/>
        <a:lstStyle/>
        <a:p>
          <a:endParaRPr lang="en-US"/>
        </a:p>
      </dgm:t>
    </dgm:pt>
    <dgm:pt modelId="{0ED91946-150E-4407-9993-0DD720E172D3}">
      <dgm:prSet custT="1"/>
      <dgm:spPr/>
      <dgm:t>
        <a:bodyPr/>
        <a:lstStyle/>
        <a:p>
          <a:r>
            <a:rPr lang="en-AU" sz="1400" dirty="0"/>
            <a:t>Both borrow words from other languages</a:t>
          </a:r>
          <a:r>
            <a:rPr lang="en-AU" sz="1200" dirty="0"/>
            <a:t>.</a:t>
          </a:r>
          <a:endParaRPr lang="en-US" sz="1200" dirty="0"/>
        </a:p>
      </dgm:t>
    </dgm:pt>
    <dgm:pt modelId="{7F3608C1-421D-44C0-BC82-9D60AD6236FB}" type="parTrans" cxnId="{A51F1A9A-9C9C-483C-9838-E0F2F2BCE7C7}">
      <dgm:prSet/>
      <dgm:spPr/>
      <dgm:t>
        <a:bodyPr/>
        <a:lstStyle/>
        <a:p>
          <a:endParaRPr lang="en-US"/>
        </a:p>
      </dgm:t>
    </dgm:pt>
    <dgm:pt modelId="{7DD20FE4-F23C-42BE-8655-414DBC8AA58F}" type="sibTrans" cxnId="{A51F1A9A-9C9C-483C-9838-E0F2F2BCE7C7}">
      <dgm:prSet/>
      <dgm:spPr/>
      <dgm:t>
        <a:bodyPr/>
        <a:lstStyle/>
        <a:p>
          <a:endParaRPr lang="en-US"/>
        </a:p>
      </dgm:t>
    </dgm:pt>
    <dgm:pt modelId="{EED74557-7D8A-456D-803A-4A2AB70E5ADA}">
      <dgm:prSet/>
      <dgm:spPr/>
      <dgm:t>
        <a:bodyPr/>
        <a:lstStyle/>
        <a:p>
          <a:pPr>
            <a:defRPr b="1"/>
          </a:pPr>
          <a:r>
            <a:rPr lang="en-AU"/>
            <a:t>Differences</a:t>
          </a:r>
          <a:endParaRPr lang="en-US"/>
        </a:p>
      </dgm:t>
    </dgm:pt>
    <dgm:pt modelId="{328D58CA-A5D5-4F71-A17C-E428B03A3562}" type="parTrans" cxnId="{9C3CD237-0545-4E4D-AE89-23235BA4C8A8}">
      <dgm:prSet/>
      <dgm:spPr/>
      <dgm:t>
        <a:bodyPr/>
        <a:lstStyle/>
        <a:p>
          <a:endParaRPr lang="en-US"/>
        </a:p>
      </dgm:t>
    </dgm:pt>
    <dgm:pt modelId="{403CFF1D-BC16-44F1-9927-33EC14035D55}" type="sibTrans" cxnId="{9C3CD237-0545-4E4D-AE89-23235BA4C8A8}">
      <dgm:prSet/>
      <dgm:spPr/>
      <dgm:t>
        <a:bodyPr/>
        <a:lstStyle/>
        <a:p>
          <a:endParaRPr lang="en-US"/>
        </a:p>
      </dgm:t>
    </dgm:pt>
    <dgm:pt modelId="{17F63264-04DC-41CB-AC58-59FCCAA8E850}">
      <dgm:prSet/>
      <dgm:spPr/>
      <dgm:t>
        <a:bodyPr/>
        <a:lstStyle/>
        <a:p>
          <a:pPr algn="l"/>
          <a:r>
            <a:rPr lang="en-AU" b="1" dirty="0"/>
            <a:t>Direction</a:t>
          </a:r>
          <a:r>
            <a:rPr lang="en-AU" dirty="0"/>
            <a:t>: </a:t>
          </a:r>
        </a:p>
        <a:p>
          <a:pPr algn="l"/>
          <a:r>
            <a:rPr lang="en-AU" dirty="0"/>
            <a:t>Urdu is written right → left; English is left → right.</a:t>
          </a:r>
          <a:endParaRPr lang="en-US" dirty="0"/>
        </a:p>
      </dgm:t>
    </dgm:pt>
    <dgm:pt modelId="{103CA130-DE4F-41B1-AB37-FC16D8A0FDD1}" type="parTrans" cxnId="{5364E8FB-BCEF-4A13-BAE2-C715A788199E}">
      <dgm:prSet/>
      <dgm:spPr/>
      <dgm:t>
        <a:bodyPr/>
        <a:lstStyle/>
        <a:p>
          <a:endParaRPr lang="en-US"/>
        </a:p>
      </dgm:t>
    </dgm:pt>
    <dgm:pt modelId="{261186B8-502B-4A54-91B4-DB6203E1B2F0}" type="sibTrans" cxnId="{5364E8FB-BCEF-4A13-BAE2-C715A788199E}">
      <dgm:prSet/>
      <dgm:spPr/>
      <dgm:t>
        <a:bodyPr/>
        <a:lstStyle/>
        <a:p>
          <a:endParaRPr lang="en-US"/>
        </a:p>
      </dgm:t>
    </dgm:pt>
    <dgm:pt modelId="{B579A7B0-82E2-403C-BBAA-E65000D68130}">
      <dgm:prSet/>
      <dgm:spPr/>
      <dgm:t>
        <a:bodyPr/>
        <a:lstStyle/>
        <a:p>
          <a:pPr algn="l"/>
          <a:r>
            <a:rPr lang="en-AU" b="1" dirty="0"/>
            <a:t>Gendered nouns</a:t>
          </a:r>
          <a:r>
            <a:rPr lang="en-AU" dirty="0"/>
            <a:t>: </a:t>
          </a:r>
        </a:p>
        <a:p>
          <a:pPr algn="l"/>
          <a:r>
            <a:rPr lang="en-AU" dirty="0"/>
            <a:t>English has few gendered words; in Urdu every noun has a gender.</a:t>
          </a:r>
          <a:endParaRPr lang="en-US" dirty="0"/>
        </a:p>
      </dgm:t>
    </dgm:pt>
    <dgm:pt modelId="{FC5B0AB6-CE90-4EE2-98EF-58A45E829B38}" type="parTrans" cxnId="{2558A8B3-754D-4268-B85C-8B8DE0FBCDBE}">
      <dgm:prSet/>
      <dgm:spPr/>
      <dgm:t>
        <a:bodyPr/>
        <a:lstStyle/>
        <a:p>
          <a:endParaRPr lang="en-US"/>
        </a:p>
      </dgm:t>
    </dgm:pt>
    <dgm:pt modelId="{076DDE50-03F4-4B84-8C0F-927A68C0290F}" type="sibTrans" cxnId="{2558A8B3-754D-4268-B85C-8B8DE0FBCDBE}">
      <dgm:prSet/>
      <dgm:spPr/>
      <dgm:t>
        <a:bodyPr/>
        <a:lstStyle/>
        <a:p>
          <a:endParaRPr lang="en-US"/>
        </a:p>
      </dgm:t>
    </dgm:pt>
    <dgm:pt modelId="{21827505-582B-4B12-A410-3FC6B6C9971C}">
      <dgm:prSet/>
      <dgm:spPr/>
      <dgm:t>
        <a:bodyPr/>
        <a:lstStyle/>
        <a:p>
          <a:pPr algn="l"/>
          <a:r>
            <a:rPr lang="en-AU" b="1" dirty="0"/>
            <a:t>Politeness levels</a:t>
          </a:r>
          <a:r>
            <a:rPr lang="en-AU" dirty="0"/>
            <a:t>: </a:t>
          </a:r>
        </a:p>
        <a:p>
          <a:pPr algn="l"/>
          <a:r>
            <a:rPr lang="en-AU" dirty="0"/>
            <a:t>English is mostly neutral; Urdu has built-in politeness tiers (e.g., </a:t>
          </a:r>
          <a:r>
            <a:rPr lang="en-AU" dirty="0" err="1"/>
            <a:t>tu</a:t>
          </a:r>
          <a:r>
            <a:rPr lang="en-AU" dirty="0"/>
            <a:t>, tum, </a:t>
          </a:r>
          <a:r>
            <a:rPr lang="en-AU" dirty="0" err="1"/>
            <a:t>aap</a:t>
          </a:r>
          <a:r>
            <a:rPr lang="en-AU" dirty="0"/>
            <a:t> for “you”). Tenses &amp; verb endings are more flexible and expressive in Urdu.</a:t>
          </a:r>
          <a:endParaRPr lang="en-US" dirty="0"/>
        </a:p>
      </dgm:t>
    </dgm:pt>
    <dgm:pt modelId="{AF69B6F9-292B-4895-86F3-E319C0078205}" type="parTrans" cxnId="{407E340C-44B4-47D7-9E91-2B353A1AE34F}">
      <dgm:prSet/>
      <dgm:spPr/>
      <dgm:t>
        <a:bodyPr/>
        <a:lstStyle/>
        <a:p>
          <a:endParaRPr lang="en-US"/>
        </a:p>
      </dgm:t>
    </dgm:pt>
    <dgm:pt modelId="{14A610D2-A8C6-4D32-A494-18D0896FCCFE}" type="sibTrans" cxnId="{407E340C-44B4-47D7-9E91-2B353A1AE34F}">
      <dgm:prSet/>
      <dgm:spPr/>
      <dgm:t>
        <a:bodyPr/>
        <a:lstStyle/>
        <a:p>
          <a:endParaRPr lang="en-US"/>
        </a:p>
      </dgm:t>
    </dgm:pt>
    <dgm:pt modelId="{250836E5-B6E2-4E90-BECB-944855E19B1A}">
      <dgm:prSet/>
      <dgm:spPr/>
      <dgm:t>
        <a:bodyPr/>
        <a:lstStyle/>
        <a:p>
          <a:pPr>
            <a:defRPr b="1"/>
          </a:pPr>
          <a:r>
            <a:rPr lang="en-AU" dirty="0"/>
            <a:t>Many English words originate (indirectly) from Urdu/Hindi:</a:t>
          </a:r>
          <a:endParaRPr lang="en-US" dirty="0"/>
        </a:p>
      </dgm:t>
    </dgm:pt>
    <dgm:pt modelId="{C20EA10F-74E3-486E-A90F-9D952EC9FC99}" type="parTrans" cxnId="{6C796964-EBAA-4722-B5A4-E6D48C939633}">
      <dgm:prSet/>
      <dgm:spPr/>
      <dgm:t>
        <a:bodyPr/>
        <a:lstStyle/>
        <a:p>
          <a:endParaRPr lang="en-US"/>
        </a:p>
      </dgm:t>
    </dgm:pt>
    <dgm:pt modelId="{67F00A18-FD07-4FDE-B25A-236C6062CDFE}" type="sibTrans" cxnId="{6C796964-EBAA-4722-B5A4-E6D48C939633}">
      <dgm:prSet/>
      <dgm:spPr/>
      <dgm:t>
        <a:bodyPr/>
        <a:lstStyle/>
        <a:p>
          <a:endParaRPr lang="en-US"/>
        </a:p>
      </dgm:t>
    </dgm:pt>
    <dgm:pt modelId="{C79EF6B0-C656-4637-9B76-209EB9383127}">
      <dgm:prSet/>
      <dgm:spPr/>
      <dgm:t>
        <a:bodyPr/>
        <a:lstStyle/>
        <a:p>
          <a:r>
            <a:rPr lang="en-AU"/>
            <a:t>shampoo, pajamas, jungle, bungalow, thug, bandana, cheetah.</a:t>
          </a:r>
          <a:endParaRPr lang="en-US"/>
        </a:p>
      </dgm:t>
    </dgm:pt>
    <dgm:pt modelId="{20322051-8ACC-4DBA-B2E3-4E0A46F2F759}" type="parTrans" cxnId="{6DF7537D-5DC9-41C6-99DE-8D18BD663534}">
      <dgm:prSet/>
      <dgm:spPr/>
      <dgm:t>
        <a:bodyPr/>
        <a:lstStyle/>
        <a:p>
          <a:endParaRPr lang="en-US"/>
        </a:p>
      </dgm:t>
    </dgm:pt>
    <dgm:pt modelId="{5421B2E9-FCEF-4144-B962-87D23B9B4A7B}" type="sibTrans" cxnId="{6DF7537D-5DC9-41C6-99DE-8D18BD663534}">
      <dgm:prSet/>
      <dgm:spPr/>
      <dgm:t>
        <a:bodyPr/>
        <a:lstStyle/>
        <a:p>
          <a:endParaRPr lang="en-US"/>
        </a:p>
      </dgm:t>
    </dgm:pt>
    <dgm:pt modelId="{33125342-E28E-414E-A32A-FF8F230B64F8}" type="pres">
      <dgm:prSet presAssocID="{DFB6791D-2126-4536-9D18-7A4B804D4374}" presName="root" presStyleCnt="0">
        <dgm:presLayoutVars>
          <dgm:dir/>
          <dgm:resizeHandles val="exact"/>
        </dgm:presLayoutVars>
      </dgm:prSet>
      <dgm:spPr/>
    </dgm:pt>
    <dgm:pt modelId="{5BD91E5E-23EA-40AE-80EC-8382F81E29A8}" type="pres">
      <dgm:prSet presAssocID="{B0A5AD1A-E2C8-4F99-B7EF-CC4F6E55052E}" presName="compNode" presStyleCnt="0"/>
      <dgm:spPr/>
    </dgm:pt>
    <dgm:pt modelId="{5B892DF1-18AD-4E81-809E-489508613BFC}" type="pres">
      <dgm:prSet presAssocID="{B0A5AD1A-E2C8-4F99-B7EF-CC4F6E55052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sed Quotation Mark"/>
        </a:ext>
      </dgm:extLst>
    </dgm:pt>
    <dgm:pt modelId="{FD32CFDB-2326-4A27-8C4E-545B66B8A6D7}" type="pres">
      <dgm:prSet presAssocID="{B0A5AD1A-E2C8-4F99-B7EF-CC4F6E55052E}" presName="iconSpace" presStyleCnt="0"/>
      <dgm:spPr/>
    </dgm:pt>
    <dgm:pt modelId="{E7C2F6B5-9684-4E51-A06B-F613CDE9C56D}" type="pres">
      <dgm:prSet presAssocID="{B0A5AD1A-E2C8-4F99-B7EF-CC4F6E55052E}" presName="parTx" presStyleLbl="revTx" presStyleIdx="0" presStyleCnt="6">
        <dgm:presLayoutVars>
          <dgm:chMax val="0"/>
          <dgm:chPref val="0"/>
        </dgm:presLayoutVars>
      </dgm:prSet>
      <dgm:spPr/>
    </dgm:pt>
    <dgm:pt modelId="{BEB31BB9-E665-4ABF-B598-6CB76E6EC8FA}" type="pres">
      <dgm:prSet presAssocID="{B0A5AD1A-E2C8-4F99-B7EF-CC4F6E55052E}" presName="txSpace" presStyleCnt="0"/>
      <dgm:spPr/>
    </dgm:pt>
    <dgm:pt modelId="{24A1F9E7-7B1D-4F9D-90A5-270A87559CB5}" type="pres">
      <dgm:prSet presAssocID="{B0A5AD1A-E2C8-4F99-B7EF-CC4F6E55052E}" presName="desTx" presStyleLbl="revTx" presStyleIdx="1" presStyleCnt="6">
        <dgm:presLayoutVars/>
      </dgm:prSet>
      <dgm:spPr/>
    </dgm:pt>
    <dgm:pt modelId="{266573C6-B4D6-4D9A-8612-97070586E04F}" type="pres">
      <dgm:prSet presAssocID="{74F78F2E-9B5D-4A57-9572-9A38DFAD20D0}" presName="sibTrans" presStyleCnt="0"/>
      <dgm:spPr/>
    </dgm:pt>
    <dgm:pt modelId="{9F73F6FC-4DFB-4274-A970-8400757CF0DB}" type="pres">
      <dgm:prSet presAssocID="{EED74557-7D8A-456D-803A-4A2AB70E5ADA}" presName="compNode" presStyleCnt="0"/>
      <dgm:spPr/>
    </dgm:pt>
    <dgm:pt modelId="{8EF7702E-2B15-44C1-BE11-66A89B979ADA}" type="pres">
      <dgm:prSet presAssocID="{EED74557-7D8A-456D-803A-4A2AB70E5ADA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ongue"/>
        </a:ext>
      </dgm:extLst>
    </dgm:pt>
    <dgm:pt modelId="{C298D525-8909-480C-B84A-B187DBEF2863}" type="pres">
      <dgm:prSet presAssocID="{EED74557-7D8A-456D-803A-4A2AB70E5ADA}" presName="iconSpace" presStyleCnt="0"/>
      <dgm:spPr/>
    </dgm:pt>
    <dgm:pt modelId="{BB2BFB7B-8ACC-40C2-A560-90BDA3448209}" type="pres">
      <dgm:prSet presAssocID="{EED74557-7D8A-456D-803A-4A2AB70E5ADA}" presName="parTx" presStyleLbl="revTx" presStyleIdx="2" presStyleCnt="6">
        <dgm:presLayoutVars>
          <dgm:chMax val="0"/>
          <dgm:chPref val="0"/>
        </dgm:presLayoutVars>
      </dgm:prSet>
      <dgm:spPr/>
    </dgm:pt>
    <dgm:pt modelId="{7610CBFB-C9FB-4119-BF53-E9B5E76C2275}" type="pres">
      <dgm:prSet presAssocID="{EED74557-7D8A-456D-803A-4A2AB70E5ADA}" presName="txSpace" presStyleCnt="0"/>
      <dgm:spPr/>
    </dgm:pt>
    <dgm:pt modelId="{B9444524-2B47-4326-8C98-D24E5B48F051}" type="pres">
      <dgm:prSet presAssocID="{EED74557-7D8A-456D-803A-4A2AB70E5ADA}" presName="desTx" presStyleLbl="revTx" presStyleIdx="3" presStyleCnt="6">
        <dgm:presLayoutVars/>
      </dgm:prSet>
      <dgm:spPr/>
    </dgm:pt>
    <dgm:pt modelId="{99688A15-1F4E-4BEA-A836-74EE6DE2FB3F}" type="pres">
      <dgm:prSet presAssocID="{403CFF1D-BC16-44F1-9927-33EC14035D55}" presName="sibTrans" presStyleCnt="0"/>
      <dgm:spPr/>
    </dgm:pt>
    <dgm:pt modelId="{6FC71131-2065-44F0-8FA0-434B47D39200}" type="pres">
      <dgm:prSet presAssocID="{250836E5-B6E2-4E90-BECB-944855E19B1A}" presName="compNode" presStyleCnt="0"/>
      <dgm:spPr/>
    </dgm:pt>
    <dgm:pt modelId="{0CFEEF96-092E-4D2D-B043-F3FFAB5719AD}" type="pres">
      <dgm:prSet presAssocID="{250836E5-B6E2-4E90-BECB-944855E19B1A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ashes"/>
        </a:ext>
      </dgm:extLst>
    </dgm:pt>
    <dgm:pt modelId="{4C119809-B99E-43FB-B737-A96A5F975617}" type="pres">
      <dgm:prSet presAssocID="{250836E5-B6E2-4E90-BECB-944855E19B1A}" presName="iconSpace" presStyleCnt="0"/>
      <dgm:spPr/>
    </dgm:pt>
    <dgm:pt modelId="{5D360017-04DF-4CE5-BDFA-D21EE0CD1358}" type="pres">
      <dgm:prSet presAssocID="{250836E5-B6E2-4E90-BECB-944855E19B1A}" presName="parTx" presStyleLbl="revTx" presStyleIdx="4" presStyleCnt="6">
        <dgm:presLayoutVars>
          <dgm:chMax val="0"/>
          <dgm:chPref val="0"/>
        </dgm:presLayoutVars>
      </dgm:prSet>
      <dgm:spPr/>
    </dgm:pt>
    <dgm:pt modelId="{E83AE56E-7C84-42E8-B414-31F2782456D7}" type="pres">
      <dgm:prSet presAssocID="{250836E5-B6E2-4E90-BECB-944855E19B1A}" presName="txSpace" presStyleCnt="0"/>
      <dgm:spPr/>
    </dgm:pt>
    <dgm:pt modelId="{5918B6DD-29EF-4351-978F-5A27DBBD9621}" type="pres">
      <dgm:prSet presAssocID="{250836E5-B6E2-4E90-BECB-944855E19B1A}" presName="desTx" presStyleLbl="revTx" presStyleIdx="5" presStyleCnt="6">
        <dgm:presLayoutVars/>
      </dgm:prSet>
      <dgm:spPr/>
    </dgm:pt>
  </dgm:ptLst>
  <dgm:cxnLst>
    <dgm:cxn modelId="{407E340C-44B4-47D7-9E91-2B353A1AE34F}" srcId="{EED74557-7D8A-456D-803A-4A2AB70E5ADA}" destId="{21827505-582B-4B12-A410-3FC6B6C9971C}" srcOrd="2" destOrd="0" parTransId="{AF69B6F9-292B-4895-86F3-E319C0078205}" sibTransId="{14A610D2-A8C6-4D32-A494-18D0896FCCFE}"/>
    <dgm:cxn modelId="{88983019-02CD-4D18-9660-824FDD642D66}" type="presOf" srcId="{DFB6791D-2126-4536-9D18-7A4B804D4374}" destId="{33125342-E28E-414E-A32A-FF8F230B64F8}" srcOrd="0" destOrd="0" presId="urn:microsoft.com/office/officeart/2018/5/layout/CenteredIconLabelDescriptionList"/>
    <dgm:cxn modelId="{E81F1A27-805F-4929-8192-CECB7ECC4CFC}" type="presOf" srcId="{EED74557-7D8A-456D-803A-4A2AB70E5ADA}" destId="{BB2BFB7B-8ACC-40C2-A560-90BDA3448209}" srcOrd="0" destOrd="0" presId="urn:microsoft.com/office/officeart/2018/5/layout/CenteredIconLabelDescriptionList"/>
    <dgm:cxn modelId="{2B05932A-6069-49FE-8BAB-A2F94A81F724}" srcId="{DFB6791D-2126-4536-9D18-7A4B804D4374}" destId="{B0A5AD1A-E2C8-4F99-B7EF-CC4F6E55052E}" srcOrd="0" destOrd="0" parTransId="{EB226411-EAA5-40B2-B277-E90D27DFF948}" sibTransId="{74F78F2E-9B5D-4A57-9572-9A38DFAD20D0}"/>
    <dgm:cxn modelId="{9C3CD237-0545-4E4D-AE89-23235BA4C8A8}" srcId="{DFB6791D-2126-4536-9D18-7A4B804D4374}" destId="{EED74557-7D8A-456D-803A-4A2AB70E5ADA}" srcOrd="1" destOrd="0" parTransId="{328D58CA-A5D5-4F71-A17C-E428B03A3562}" sibTransId="{403CFF1D-BC16-44F1-9927-33EC14035D55}"/>
    <dgm:cxn modelId="{316C203F-7EE2-4EAA-83BE-52676DFF2740}" srcId="{B0A5AD1A-E2C8-4F99-B7EF-CC4F6E55052E}" destId="{930108FC-BBA0-488E-BF9B-87C4B647B461}" srcOrd="0" destOrd="0" parTransId="{73C3216F-3663-47B7-99A7-D5E3E416F276}" sibTransId="{5752B59B-F248-4421-B4A8-C4B99E23823D}"/>
    <dgm:cxn modelId="{6CA0BF42-62E8-40D6-AB95-33DE35D489DE}" type="presOf" srcId="{B0A5AD1A-E2C8-4F99-B7EF-CC4F6E55052E}" destId="{E7C2F6B5-9684-4E51-A06B-F613CDE9C56D}" srcOrd="0" destOrd="0" presId="urn:microsoft.com/office/officeart/2018/5/layout/CenteredIconLabelDescriptionList"/>
    <dgm:cxn modelId="{6C796964-EBAA-4722-B5A4-E6D48C939633}" srcId="{DFB6791D-2126-4536-9D18-7A4B804D4374}" destId="{250836E5-B6E2-4E90-BECB-944855E19B1A}" srcOrd="2" destOrd="0" parTransId="{C20EA10F-74E3-486E-A90F-9D952EC9FC99}" sibTransId="{67F00A18-FD07-4FDE-B25A-236C6062CDFE}"/>
    <dgm:cxn modelId="{75C30050-E80D-420D-BD8F-868A3FFA2E65}" type="presOf" srcId="{250836E5-B6E2-4E90-BECB-944855E19B1A}" destId="{5D360017-04DF-4CE5-BDFA-D21EE0CD1358}" srcOrd="0" destOrd="0" presId="urn:microsoft.com/office/officeart/2018/5/layout/CenteredIconLabelDescriptionList"/>
    <dgm:cxn modelId="{9BB83F77-744F-44A0-A87B-4D5345B5819F}" type="presOf" srcId="{21827505-582B-4B12-A410-3FC6B6C9971C}" destId="{B9444524-2B47-4326-8C98-D24E5B48F051}" srcOrd="0" destOrd="2" presId="urn:microsoft.com/office/officeart/2018/5/layout/CenteredIconLabelDescriptionList"/>
    <dgm:cxn modelId="{6DF7537D-5DC9-41C6-99DE-8D18BD663534}" srcId="{250836E5-B6E2-4E90-BECB-944855E19B1A}" destId="{C79EF6B0-C656-4637-9B76-209EB9383127}" srcOrd="0" destOrd="0" parTransId="{20322051-8ACC-4DBA-B2E3-4E0A46F2F759}" sibTransId="{5421B2E9-FCEF-4144-B962-87D23B9B4A7B}"/>
    <dgm:cxn modelId="{D4067E80-8A90-48D5-86CB-721C7F8F83E2}" type="presOf" srcId="{0ED91946-150E-4407-9993-0DD720E172D3}" destId="{24A1F9E7-7B1D-4F9D-90A5-270A87559CB5}" srcOrd="0" destOrd="1" presId="urn:microsoft.com/office/officeart/2018/5/layout/CenteredIconLabelDescriptionList"/>
    <dgm:cxn modelId="{8969BF87-5CF8-4D69-9693-FE3A1AB0052D}" type="presOf" srcId="{B579A7B0-82E2-403C-BBAA-E65000D68130}" destId="{B9444524-2B47-4326-8C98-D24E5B48F051}" srcOrd="0" destOrd="1" presId="urn:microsoft.com/office/officeart/2018/5/layout/CenteredIconLabelDescriptionList"/>
    <dgm:cxn modelId="{1B43948F-DB3A-4CCD-B07E-15F099BE824D}" type="presOf" srcId="{930108FC-BBA0-488E-BF9B-87C4B647B461}" destId="{24A1F9E7-7B1D-4F9D-90A5-270A87559CB5}" srcOrd="0" destOrd="0" presId="urn:microsoft.com/office/officeart/2018/5/layout/CenteredIconLabelDescriptionList"/>
    <dgm:cxn modelId="{A51F1A9A-9C9C-483C-9838-E0F2F2BCE7C7}" srcId="{B0A5AD1A-E2C8-4F99-B7EF-CC4F6E55052E}" destId="{0ED91946-150E-4407-9993-0DD720E172D3}" srcOrd="1" destOrd="0" parTransId="{7F3608C1-421D-44C0-BC82-9D60AD6236FB}" sibTransId="{7DD20FE4-F23C-42BE-8655-414DBC8AA58F}"/>
    <dgm:cxn modelId="{2558A8B3-754D-4268-B85C-8B8DE0FBCDBE}" srcId="{EED74557-7D8A-456D-803A-4A2AB70E5ADA}" destId="{B579A7B0-82E2-403C-BBAA-E65000D68130}" srcOrd="1" destOrd="0" parTransId="{FC5B0AB6-CE90-4EE2-98EF-58A45E829B38}" sibTransId="{076DDE50-03F4-4B84-8C0F-927A68C0290F}"/>
    <dgm:cxn modelId="{2682EDEE-5794-4612-A859-595DD55BE186}" type="presOf" srcId="{17F63264-04DC-41CB-AC58-59FCCAA8E850}" destId="{B9444524-2B47-4326-8C98-D24E5B48F051}" srcOrd="0" destOrd="0" presId="urn:microsoft.com/office/officeart/2018/5/layout/CenteredIconLabelDescriptionList"/>
    <dgm:cxn modelId="{5364E8FB-BCEF-4A13-BAE2-C715A788199E}" srcId="{EED74557-7D8A-456D-803A-4A2AB70E5ADA}" destId="{17F63264-04DC-41CB-AC58-59FCCAA8E850}" srcOrd="0" destOrd="0" parTransId="{103CA130-DE4F-41B1-AB37-FC16D8A0FDD1}" sibTransId="{261186B8-502B-4A54-91B4-DB6203E1B2F0}"/>
    <dgm:cxn modelId="{303BC9FD-650E-4240-B921-35978D76BBA8}" type="presOf" srcId="{C79EF6B0-C656-4637-9B76-209EB9383127}" destId="{5918B6DD-29EF-4351-978F-5A27DBBD9621}" srcOrd="0" destOrd="0" presId="urn:microsoft.com/office/officeart/2018/5/layout/CenteredIconLabelDescriptionList"/>
    <dgm:cxn modelId="{5095B2EF-8DE4-4A53-BAA8-B606682B194C}" type="presParOf" srcId="{33125342-E28E-414E-A32A-FF8F230B64F8}" destId="{5BD91E5E-23EA-40AE-80EC-8382F81E29A8}" srcOrd="0" destOrd="0" presId="urn:microsoft.com/office/officeart/2018/5/layout/CenteredIconLabelDescriptionList"/>
    <dgm:cxn modelId="{5CB58129-95ED-476E-899A-57714BC90FFF}" type="presParOf" srcId="{5BD91E5E-23EA-40AE-80EC-8382F81E29A8}" destId="{5B892DF1-18AD-4E81-809E-489508613BFC}" srcOrd="0" destOrd="0" presId="urn:microsoft.com/office/officeart/2018/5/layout/CenteredIconLabelDescriptionList"/>
    <dgm:cxn modelId="{3E7E9B80-C75A-4A41-956E-E0F02D571285}" type="presParOf" srcId="{5BD91E5E-23EA-40AE-80EC-8382F81E29A8}" destId="{FD32CFDB-2326-4A27-8C4E-545B66B8A6D7}" srcOrd="1" destOrd="0" presId="urn:microsoft.com/office/officeart/2018/5/layout/CenteredIconLabelDescriptionList"/>
    <dgm:cxn modelId="{47C30BD2-F45C-4B67-99A9-6C456AB15A57}" type="presParOf" srcId="{5BD91E5E-23EA-40AE-80EC-8382F81E29A8}" destId="{E7C2F6B5-9684-4E51-A06B-F613CDE9C56D}" srcOrd="2" destOrd="0" presId="urn:microsoft.com/office/officeart/2018/5/layout/CenteredIconLabelDescriptionList"/>
    <dgm:cxn modelId="{078E9431-EAA2-483B-B7EC-59DEFA1F70C9}" type="presParOf" srcId="{5BD91E5E-23EA-40AE-80EC-8382F81E29A8}" destId="{BEB31BB9-E665-4ABF-B598-6CB76E6EC8FA}" srcOrd="3" destOrd="0" presId="urn:microsoft.com/office/officeart/2018/5/layout/CenteredIconLabelDescriptionList"/>
    <dgm:cxn modelId="{7751E994-214D-4E9A-82EA-45A5B92D0369}" type="presParOf" srcId="{5BD91E5E-23EA-40AE-80EC-8382F81E29A8}" destId="{24A1F9E7-7B1D-4F9D-90A5-270A87559CB5}" srcOrd="4" destOrd="0" presId="urn:microsoft.com/office/officeart/2018/5/layout/CenteredIconLabelDescriptionList"/>
    <dgm:cxn modelId="{8DB0A957-E699-41C1-93CC-28FDD17C2436}" type="presParOf" srcId="{33125342-E28E-414E-A32A-FF8F230B64F8}" destId="{266573C6-B4D6-4D9A-8612-97070586E04F}" srcOrd="1" destOrd="0" presId="urn:microsoft.com/office/officeart/2018/5/layout/CenteredIconLabelDescriptionList"/>
    <dgm:cxn modelId="{A81B8662-4B97-410E-B89C-7FCFF533CB13}" type="presParOf" srcId="{33125342-E28E-414E-A32A-FF8F230B64F8}" destId="{9F73F6FC-4DFB-4274-A970-8400757CF0DB}" srcOrd="2" destOrd="0" presId="urn:microsoft.com/office/officeart/2018/5/layout/CenteredIconLabelDescriptionList"/>
    <dgm:cxn modelId="{6A9EA9A8-117C-4873-8267-D643436261C0}" type="presParOf" srcId="{9F73F6FC-4DFB-4274-A970-8400757CF0DB}" destId="{8EF7702E-2B15-44C1-BE11-66A89B979ADA}" srcOrd="0" destOrd="0" presId="urn:microsoft.com/office/officeart/2018/5/layout/CenteredIconLabelDescriptionList"/>
    <dgm:cxn modelId="{D05DCD12-F6CC-4DD5-A7FA-68CE5D7AE035}" type="presParOf" srcId="{9F73F6FC-4DFB-4274-A970-8400757CF0DB}" destId="{C298D525-8909-480C-B84A-B187DBEF2863}" srcOrd="1" destOrd="0" presId="urn:microsoft.com/office/officeart/2018/5/layout/CenteredIconLabelDescriptionList"/>
    <dgm:cxn modelId="{8EFD65AE-2CF6-4AC3-8AE0-FADB3CA51299}" type="presParOf" srcId="{9F73F6FC-4DFB-4274-A970-8400757CF0DB}" destId="{BB2BFB7B-8ACC-40C2-A560-90BDA3448209}" srcOrd="2" destOrd="0" presId="urn:microsoft.com/office/officeart/2018/5/layout/CenteredIconLabelDescriptionList"/>
    <dgm:cxn modelId="{A0287D6A-CC4F-4B09-9E34-2881243AE970}" type="presParOf" srcId="{9F73F6FC-4DFB-4274-A970-8400757CF0DB}" destId="{7610CBFB-C9FB-4119-BF53-E9B5E76C2275}" srcOrd="3" destOrd="0" presId="urn:microsoft.com/office/officeart/2018/5/layout/CenteredIconLabelDescriptionList"/>
    <dgm:cxn modelId="{2B1B34F2-D629-4826-BA46-FBF8C96FA252}" type="presParOf" srcId="{9F73F6FC-4DFB-4274-A970-8400757CF0DB}" destId="{B9444524-2B47-4326-8C98-D24E5B48F051}" srcOrd="4" destOrd="0" presId="urn:microsoft.com/office/officeart/2018/5/layout/CenteredIconLabelDescriptionList"/>
    <dgm:cxn modelId="{96D39E12-AA69-48CA-A5D9-A6733F92E06E}" type="presParOf" srcId="{33125342-E28E-414E-A32A-FF8F230B64F8}" destId="{99688A15-1F4E-4BEA-A836-74EE6DE2FB3F}" srcOrd="3" destOrd="0" presId="urn:microsoft.com/office/officeart/2018/5/layout/CenteredIconLabelDescriptionList"/>
    <dgm:cxn modelId="{D3FCBDA8-74EC-432F-9E3A-B81CC4FEA868}" type="presParOf" srcId="{33125342-E28E-414E-A32A-FF8F230B64F8}" destId="{6FC71131-2065-44F0-8FA0-434B47D39200}" srcOrd="4" destOrd="0" presId="urn:microsoft.com/office/officeart/2018/5/layout/CenteredIconLabelDescriptionList"/>
    <dgm:cxn modelId="{6A3E4F01-214B-4E66-8B44-59A248AE241E}" type="presParOf" srcId="{6FC71131-2065-44F0-8FA0-434B47D39200}" destId="{0CFEEF96-092E-4D2D-B043-F3FFAB5719AD}" srcOrd="0" destOrd="0" presId="urn:microsoft.com/office/officeart/2018/5/layout/CenteredIconLabelDescriptionList"/>
    <dgm:cxn modelId="{2DE54157-C037-4C1B-B5B6-6B2D00BFBD5A}" type="presParOf" srcId="{6FC71131-2065-44F0-8FA0-434B47D39200}" destId="{4C119809-B99E-43FB-B737-A96A5F975617}" srcOrd="1" destOrd="0" presId="urn:microsoft.com/office/officeart/2018/5/layout/CenteredIconLabelDescriptionList"/>
    <dgm:cxn modelId="{9ABCCAF6-0C8B-4807-AB6A-2F3A64B975C1}" type="presParOf" srcId="{6FC71131-2065-44F0-8FA0-434B47D39200}" destId="{5D360017-04DF-4CE5-BDFA-D21EE0CD1358}" srcOrd="2" destOrd="0" presId="urn:microsoft.com/office/officeart/2018/5/layout/CenteredIconLabelDescriptionList"/>
    <dgm:cxn modelId="{58C8F375-A2C7-430B-9D63-DF71F7FC6575}" type="presParOf" srcId="{6FC71131-2065-44F0-8FA0-434B47D39200}" destId="{E83AE56E-7C84-42E8-B414-31F2782456D7}" srcOrd="3" destOrd="0" presId="urn:microsoft.com/office/officeart/2018/5/layout/CenteredIconLabelDescriptionList"/>
    <dgm:cxn modelId="{B758ABB1-6694-4521-ACF4-4D37C8A60C67}" type="presParOf" srcId="{6FC71131-2065-44F0-8FA0-434B47D39200}" destId="{5918B6DD-29EF-4351-978F-5A27DBBD9621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34E686C-DAE6-468A-95B2-C18AA9C134AB}">
      <dsp:nvSpPr>
        <dsp:cNvPr id="0" name=""/>
        <dsp:cNvSpPr/>
      </dsp:nvSpPr>
      <dsp:spPr>
        <a:xfrm>
          <a:off x="1962150" y="305"/>
          <a:ext cx="7848600" cy="16883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285" tIns="428839" rIns="152285" bIns="42883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 dirty="0"/>
            <a:t>Urdu itself emerged as a blend of Indic, Turkic, Persian, and Arabic elements. </a:t>
          </a:r>
          <a:endParaRPr lang="en-US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/>
            <a:t>Because it originated in multicultural contact zones, absorbing vocabulary is built into its DNA.</a:t>
          </a:r>
          <a:endParaRPr lang="en-US" sz="1600" kern="1200"/>
        </a:p>
      </dsp:txBody>
      <dsp:txXfrm>
        <a:off x="1962150" y="305"/>
        <a:ext cx="7848600" cy="1688342"/>
      </dsp:txXfrm>
    </dsp:sp>
    <dsp:sp modelId="{1B071537-4EAE-4099-B5B9-766E5027112F}">
      <dsp:nvSpPr>
        <dsp:cNvPr id="0" name=""/>
        <dsp:cNvSpPr/>
      </dsp:nvSpPr>
      <dsp:spPr>
        <a:xfrm>
          <a:off x="0" y="305"/>
          <a:ext cx="1962150" cy="1688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830" tIns="166771" rIns="103830" bIns="166771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A Language Born From Diversity</a:t>
          </a:r>
          <a:endParaRPr lang="en-US" sz="2000" kern="1200"/>
        </a:p>
      </dsp:txBody>
      <dsp:txXfrm>
        <a:off x="0" y="305"/>
        <a:ext cx="1962150" cy="1688342"/>
      </dsp:txXfrm>
    </dsp:sp>
    <dsp:sp modelId="{492EB209-A604-4D26-A440-C1404FCFECDA}">
      <dsp:nvSpPr>
        <dsp:cNvPr id="0" name=""/>
        <dsp:cNvSpPr/>
      </dsp:nvSpPr>
      <dsp:spPr>
        <a:xfrm>
          <a:off x="1962150" y="1789948"/>
          <a:ext cx="7848600" cy="1688342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2285" tIns="428839" rIns="152285" bIns="428839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/>
            <a:t>Urdu freely incorporates words from different languages without resistance. </a:t>
          </a:r>
          <a:endParaRPr lang="en-US" sz="1600" kern="120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600" kern="1200"/>
            <a:t>Borrowed words often blend seamlessly into everyday usage—sometimes to the point people forget their foreign origin.</a:t>
          </a:r>
          <a:endParaRPr lang="en-US" sz="1600" kern="1200"/>
        </a:p>
      </dsp:txBody>
      <dsp:txXfrm>
        <a:off x="1962150" y="1789948"/>
        <a:ext cx="7848600" cy="1688342"/>
      </dsp:txXfrm>
    </dsp:sp>
    <dsp:sp modelId="{2A5A0DD5-38AD-458B-81E6-C2A7E723D27D}">
      <dsp:nvSpPr>
        <dsp:cNvPr id="0" name=""/>
        <dsp:cNvSpPr/>
      </dsp:nvSpPr>
      <dsp:spPr>
        <a:xfrm>
          <a:off x="0" y="1789948"/>
          <a:ext cx="1962150" cy="16883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3830" tIns="166771" rIns="103830" bIns="166771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2000" kern="1200"/>
            <a:t>A Natural Borrower</a:t>
          </a:r>
          <a:endParaRPr lang="en-US" sz="2000" kern="1200"/>
        </a:p>
      </dsp:txBody>
      <dsp:txXfrm>
        <a:off x="0" y="1789948"/>
        <a:ext cx="1962150" cy="16883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5B1683-B8CE-4178-B04B-65D9349076A5}">
      <dsp:nvSpPr>
        <dsp:cNvPr id="0" name=""/>
        <dsp:cNvSpPr/>
      </dsp:nvSpPr>
      <dsp:spPr>
        <a:xfrm>
          <a:off x="765914" y="182712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831D2A8-6537-4A13-9814-03C7D9A76D9E}">
      <dsp:nvSpPr>
        <dsp:cNvPr id="0" name=""/>
        <dsp:cNvSpPr/>
      </dsp:nvSpPr>
      <dsp:spPr>
        <a:xfrm>
          <a:off x="765914" y="1859290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AU" sz="2000" kern="1200"/>
            <a:t>Spoken Urdu and Hindi are mutually intelligible in everyday conversation.</a:t>
          </a:r>
          <a:endParaRPr lang="en-US" sz="2000" kern="1200"/>
        </a:p>
      </dsp:txBody>
      <dsp:txXfrm>
        <a:off x="765914" y="1859290"/>
        <a:ext cx="4320000" cy="648000"/>
      </dsp:txXfrm>
    </dsp:sp>
    <dsp:sp modelId="{520A1C6D-5D21-41F1-9A74-1DEAA68F0D24}">
      <dsp:nvSpPr>
        <dsp:cNvPr id="0" name=""/>
        <dsp:cNvSpPr/>
      </dsp:nvSpPr>
      <dsp:spPr>
        <a:xfrm>
          <a:off x="765914" y="2583837"/>
          <a:ext cx="4320000" cy="1426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ABB3309-F288-49E0-8BCD-AD940E808FD6}">
      <dsp:nvSpPr>
        <dsp:cNvPr id="0" name=""/>
        <dsp:cNvSpPr/>
      </dsp:nvSpPr>
      <dsp:spPr>
        <a:xfrm>
          <a:off x="5841914" y="182712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EDBBAA-5458-4F22-93A3-5A2846E2B2AD}">
      <dsp:nvSpPr>
        <dsp:cNvPr id="0" name=""/>
        <dsp:cNvSpPr/>
      </dsp:nvSpPr>
      <dsp:spPr>
        <a:xfrm>
          <a:off x="5841914" y="1859290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AU" sz="2000" kern="1200"/>
            <a:t>Differences arise in:</a:t>
          </a:r>
          <a:endParaRPr lang="en-US" sz="2000" kern="1200"/>
        </a:p>
      </dsp:txBody>
      <dsp:txXfrm>
        <a:off x="5841914" y="1859290"/>
        <a:ext cx="4320000" cy="648000"/>
      </dsp:txXfrm>
    </dsp:sp>
    <dsp:sp modelId="{E4BF47A4-3F45-43D4-B74A-8731D22E1F23}">
      <dsp:nvSpPr>
        <dsp:cNvPr id="0" name=""/>
        <dsp:cNvSpPr/>
      </dsp:nvSpPr>
      <dsp:spPr>
        <a:xfrm>
          <a:off x="5841914" y="2583837"/>
          <a:ext cx="4320000" cy="1426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500" b="1" kern="1200" dirty="0"/>
            <a:t>Vocabulary</a:t>
          </a:r>
          <a:r>
            <a:rPr lang="en-AU" sz="1500" kern="1200" dirty="0"/>
            <a:t>: Urdu draws more from Persian/Arabic; Hindi from Sanskrit.</a:t>
          </a:r>
          <a:endParaRPr lang="en-US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500" b="1" kern="1200" dirty="0"/>
            <a:t>Script</a:t>
          </a:r>
          <a:r>
            <a:rPr lang="en-AU" sz="1500" kern="1200" dirty="0"/>
            <a:t>: Urdu uses Perso‑Arabic; Hindi uses Devanagari.</a:t>
          </a:r>
          <a:endParaRPr lang="en-US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500" b="1" kern="1200" dirty="0"/>
            <a:t>Analogy</a:t>
          </a:r>
          <a:r>
            <a:rPr lang="en-AU" sz="1500" kern="1200" dirty="0"/>
            <a:t>: Something like British vs. American English—but with different scripts</a:t>
          </a:r>
          <a:endParaRPr lang="en-US" sz="1500" kern="1200" dirty="0"/>
        </a:p>
      </dsp:txBody>
      <dsp:txXfrm>
        <a:off x="5841914" y="2583837"/>
        <a:ext cx="4320000" cy="142625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892DF1-18AD-4E81-809E-489508613BFC}">
      <dsp:nvSpPr>
        <dsp:cNvPr id="0" name=""/>
        <dsp:cNvSpPr/>
      </dsp:nvSpPr>
      <dsp:spPr>
        <a:xfrm>
          <a:off x="1024625" y="246196"/>
          <a:ext cx="1097489" cy="109748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C2F6B5-9684-4E51-A06B-F613CDE9C56D}">
      <dsp:nvSpPr>
        <dsp:cNvPr id="0" name=""/>
        <dsp:cNvSpPr/>
      </dsp:nvSpPr>
      <dsp:spPr>
        <a:xfrm>
          <a:off x="5527" y="1509621"/>
          <a:ext cx="3135684" cy="470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AU" sz="1600" kern="1200"/>
            <a:t>Similarities.</a:t>
          </a:r>
          <a:endParaRPr lang="en-US" sz="1600" kern="1200"/>
        </a:p>
      </dsp:txBody>
      <dsp:txXfrm>
        <a:off x="5527" y="1509621"/>
        <a:ext cx="3135684" cy="470352"/>
      </dsp:txXfrm>
    </dsp:sp>
    <dsp:sp modelId="{24A1F9E7-7B1D-4F9D-90A5-270A87559CB5}">
      <dsp:nvSpPr>
        <dsp:cNvPr id="0" name=""/>
        <dsp:cNvSpPr/>
      </dsp:nvSpPr>
      <dsp:spPr>
        <a:xfrm>
          <a:off x="5527" y="2057152"/>
          <a:ext cx="3135684" cy="2047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/>
            <a:t>Both have subject–verb–object word order (although Urdu allows flexibility).</a:t>
          </a:r>
          <a:endParaRPr lang="en-U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400" kern="1200" dirty="0"/>
            <a:t>Both borrow words from other languages</a:t>
          </a:r>
          <a:r>
            <a:rPr lang="en-AU" sz="1200" kern="1200" dirty="0"/>
            <a:t>.</a:t>
          </a:r>
          <a:endParaRPr lang="en-US" sz="1200" kern="1200" dirty="0"/>
        </a:p>
      </dsp:txBody>
      <dsp:txXfrm>
        <a:off x="5527" y="2057152"/>
        <a:ext cx="3135684" cy="2047988"/>
      </dsp:txXfrm>
    </dsp:sp>
    <dsp:sp modelId="{8EF7702E-2B15-44C1-BE11-66A89B979ADA}">
      <dsp:nvSpPr>
        <dsp:cNvPr id="0" name=""/>
        <dsp:cNvSpPr/>
      </dsp:nvSpPr>
      <dsp:spPr>
        <a:xfrm>
          <a:off x="4709055" y="246196"/>
          <a:ext cx="1097489" cy="109748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2BFB7B-8ACC-40C2-A560-90BDA3448209}">
      <dsp:nvSpPr>
        <dsp:cNvPr id="0" name=""/>
        <dsp:cNvSpPr/>
      </dsp:nvSpPr>
      <dsp:spPr>
        <a:xfrm>
          <a:off x="3689957" y="1509621"/>
          <a:ext cx="3135684" cy="470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AU" sz="1600" kern="1200"/>
            <a:t>Differences</a:t>
          </a:r>
          <a:endParaRPr lang="en-US" sz="1600" kern="1200"/>
        </a:p>
      </dsp:txBody>
      <dsp:txXfrm>
        <a:off x="3689957" y="1509621"/>
        <a:ext cx="3135684" cy="470352"/>
      </dsp:txXfrm>
    </dsp:sp>
    <dsp:sp modelId="{B9444524-2B47-4326-8C98-D24E5B48F051}">
      <dsp:nvSpPr>
        <dsp:cNvPr id="0" name=""/>
        <dsp:cNvSpPr/>
      </dsp:nvSpPr>
      <dsp:spPr>
        <a:xfrm>
          <a:off x="3689957" y="2057152"/>
          <a:ext cx="3135684" cy="2047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b="1" kern="1200" dirty="0"/>
            <a:t>Direction</a:t>
          </a:r>
          <a:r>
            <a:rPr lang="en-AU" sz="1200" kern="1200" dirty="0"/>
            <a:t>: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kern="1200" dirty="0"/>
            <a:t>Urdu is written right → left; English is left → right.</a:t>
          </a:r>
          <a:endParaRPr lang="en-US" sz="120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b="1" kern="1200" dirty="0"/>
            <a:t>Gendered nouns</a:t>
          </a:r>
          <a:r>
            <a:rPr lang="en-AU" sz="1200" kern="1200" dirty="0"/>
            <a:t>: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kern="1200" dirty="0"/>
            <a:t>English has few gendered words; in Urdu every noun has a gender.</a:t>
          </a:r>
          <a:endParaRPr lang="en-US" sz="1200" kern="1200" dirty="0"/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b="1" kern="1200" dirty="0"/>
            <a:t>Politeness levels</a:t>
          </a:r>
          <a:r>
            <a:rPr lang="en-AU" sz="1200" kern="1200" dirty="0"/>
            <a:t>: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kern="1200" dirty="0"/>
            <a:t>English is mostly neutral; Urdu has built-in politeness tiers (e.g., </a:t>
          </a:r>
          <a:r>
            <a:rPr lang="en-AU" sz="1200" kern="1200" dirty="0" err="1"/>
            <a:t>tu</a:t>
          </a:r>
          <a:r>
            <a:rPr lang="en-AU" sz="1200" kern="1200" dirty="0"/>
            <a:t>, tum, </a:t>
          </a:r>
          <a:r>
            <a:rPr lang="en-AU" sz="1200" kern="1200" dirty="0" err="1"/>
            <a:t>aap</a:t>
          </a:r>
          <a:r>
            <a:rPr lang="en-AU" sz="1200" kern="1200" dirty="0"/>
            <a:t> for “you”). Tenses &amp; verb endings are more flexible and expressive in Urdu.</a:t>
          </a:r>
          <a:endParaRPr lang="en-US" sz="1200" kern="1200" dirty="0"/>
        </a:p>
      </dsp:txBody>
      <dsp:txXfrm>
        <a:off x="3689957" y="2057152"/>
        <a:ext cx="3135684" cy="2047988"/>
      </dsp:txXfrm>
    </dsp:sp>
    <dsp:sp modelId="{0CFEEF96-092E-4D2D-B043-F3FFAB5719AD}">
      <dsp:nvSpPr>
        <dsp:cNvPr id="0" name=""/>
        <dsp:cNvSpPr/>
      </dsp:nvSpPr>
      <dsp:spPr>
        <a:xfrm>
          <a:off x="8393484" y="246196"/>
          <a:ext cx="1097489" cy="109748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D360017-04DF-4CE5-BDFA-D21EE0CD1358}">
      <dsp:nvSpPr>
        <dsp:cNvPr id="0" name=""/>
        <dsp:cNvSpPr/>
      </dsp:nvSpPr>
      <dsp:spPr>
        <a:xfrm>
          <a:off x="7374387" y="1509621"/>
          <a:ext cx="3135684" cy="4703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AU" sz="1600" kern="1200" dirty="0"/>
            <a:t>Many English words originate (indirectly) from Urdu/Hindi:</a:t>
          </a:r>
          <a:endParaRPr lang="en-US" sz="1600" kern="1200" dirty="0"/>
        </a:p>
      </dsp:txBody>
      <dsp:txXfrm>
        <a:off x="7374387" y="1509621"/>
        <a:ext cx="3135684" cy="470352"/>
      </dsp:txXfrm>
    </dsp:sp>
    <dsp:sp modelId="{5918B6DD-29EF-4351-978F-5A27DBBD9621}">
      <dsp:nvSpPr>
        <dsp:cNvPr id="0" name=""/>
        <dsp:cNvSpPr/>
      </dsp:nvSpPr>
      <dsp:spPr>
        <a:xfrm>
          <a:off x="7374387" y="2057152"/>
          <a:ext cx="3135684" cy="20479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AU" sz="1200" kern="1200"/>
            <a:t>shampoo, pajamas, jungle, bungalow, thug, bandana, cheetah.</a:t>
          </a:r>
          <a:endParaRPr lang="en-US" sz="1200" kern="1200"/>
        </a:p>
      </dsp:txBody>
      <dsp:txXfrm>
        <a:off x="7374387" y="2057152"/>
        <a:ext cx="3135684" cy="20479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6/7/layout/VerticalSolidActionList">
  <dgm:title val="Vertical Solid Action List"/>
  <dgm:desc val="Use to show non-sequential or grouped lists of information. Works well with large amounts of text. All text has the same level of emphasis, and direction is not implied."/>
  <dgm:catLst>
    <dgm:cat type="list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4">
          <dgm:prSet phldr="1"/>
        </dgm:pt>
        <dgm:pt modelId="41">
          <dgm:prSet phldr="1"/>
        </dgm:pt>
        <dgm:pt modelId="5">
          <dgm:prSet phldr="1"/>
        </dgm:pt>
        <dgm:pt modelId="5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7" srcId="0" destId="4" srcOrd="3" destOrd="0"/>
        <dgm:cxn modelId="8" srcId="0" destId="5" srcOrd="4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  <dgm:cxn modelId="53" srcId="5" destId="5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6"/>
      <dgm:constr type="primFontSz" for="des" forName="parentText" op="equ" val="28"/>
      <dgm:constr type="primFontSz" for="des" forName="descendantText" refType="primFontSz" refFor="des" refForName="parentText" op="lte" fact="0.82"/>
      <dgm:constr type="primFontSz" for="des" forName="parentText" refType="primFontSz" refFor="des" refForName="descendantText" op="lte" fact="1.25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2"/>
          <dgm:constr type="w" for="ch" forName="descendantText" refType="w" fact="0.8"/>
          <dgm:constr type="h" for="ch" forName="parentText" refType="h"/>
          <dgm:constr type="h" for="ch" forName="descendantText" refType="h" refFor="ch" refForName="parentText"/>
        </dgm:constrLst>
        <dgm:ruleLst/>
        <dgm:layoutNode name="parentText" styleLbl="alignNode1">
          <dgm:varLst>
            <dgm:chMax val="1"/>
            <dgm:bulletEnabled/>
          </dgm:varLst>
          <dgm:alg type="tx"/>
          <dgm:shape xmlns:r="http://schemas.openxmlformats.org/officeDocument/2006/relationships" type="rect" r:blip="" zOrderOff="3">
            <dgm:adjLst/>
          </dgm:shape>
          <dgm:presOf axis="self" ptType="node"/>
          <dgm:constrLst>
            <dgm:constr type="tMarg" refType="h" fact="0.28"/>
            <dgm:constr type="bMarg" refType="h" fact="0.28"/>
            <dgm:constr type="lMarg" refType="w" fact="0.15"/>
            <dgm:constr type="rMarg" refType="w" fact="0.15"/>
          </dgm:constrLst>
          <dgm:ruleLst>
            <dgm:rule type="primFontSz" val="15" fact="NaN" max="NaN"/>
          </dgm:ruleLst>
        </dgm:layoutNode>
        <dgm:layoutNode name="descendantText" styleLbl="alignAccFollowNode1">
          <dgm:varLst>
            <dgm:bulletEnabled/>
          </dgm:varLst>
          <dgm:alg type="tx">
            <dgm:param type="stBulletLvl" val="0"/>
            <dgm:param type="parTxLTRAlign" val="l"/>
            <dgm:param type="shpTxLTRAlignCh" val="l"/>
            <dgm:param type="parTxRTLAlign" val="r"/>
            <dgm:param type="shpTxRTLAlignCh" val="r"/>
          </dgm:alg>
          <dgm:choose name="Name10">
            <dgm:if name="Name11" func="var" arg="dir" op="equ" val="norm">
              <dgm:shape xmlns:r="http://schemas.openxmlformats.org/officeDocument/2006/relationships" type="rect" r:blip="">
                <dgm:adjLst/>
              </dgm:shape>
            </dgm:if>
            <dgm:else name="Name12">
              <dgm:shape xmlns:r="http://schemas.openxmlformats.org/officeDocument/2006/relationships" type="rect" r:blip="">
                <dgm:adjLst/>
              </dgm:shape>
            </dgm:else>
          </dgm:choose>
          <dgm:presOf axis="des" ptType="node"/>
          <dgm:constrLst>
            <dgm:constr type="primFontSz" val="24"/>
            <dgm:constr type="lMarg" refType="w" fact="0.055"/>
            <dgm:constr type="rMarg" refType="w" fact="0.055"/>
            <dgm:constr type="tMarg" refType="h" fact="0.72"/>
            <dgm:constr type="bMarg" refType="h" fact="0.72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DescriptionList">
  <dgm:title val="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l" for="ch" forName="iconRect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320908-B23D-4741-8CCB-445CA81C1CB4}" type="datetimeFigureOut">
              <a:rPr lang="en-AU" smtClean="0"/>
              <a:t>20/02/2026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F12971-1F51-4428-BB27-0E45A0E726C9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52276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Urdu embeds politeness </a:t>
            </a:r>
            <a:r>
              <a:rPr lang="en-AU" sz="1200" b="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into the grammar itself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fontAlgn="t"/>
            <a:r>
              <a:rPr lang="en-A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very informal (intimate or rude depending on context)</a:t>
            </a:r>
          </a:p>
          <a:p>
            <a:pPr fontAlgn="t"/>
            <a:r>
              <a:rPr lang="en-A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tum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casual, friendly</a:t>
            </a:r>
          </a:p>
          <a:p>
            <a:pPr fontAlgn="t"/>
            <a:r>
              <a:rPr lang="en-A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aap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— formal, respectful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12971-1F51-4428-BB27-0E45A0E726C9}" type="slidenum">
              <a:rPr lang="en-AU" smtClean="0"/>
              <a:t>11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777039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t"/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Urdu verbs encode:</a:t>
            </a:r>
          </a:p>
          <a:p>
            <a:pPr fontAlgn="t"/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Subject gender</a:t>
            </a:r>
          </a:p>
          <a:p>
            <a:pPr fontAlgn="t"/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Subject number</a:t>
            </a:r>
          </a:p>
          <a:p>
            <a:pPr fontAlgn="t"/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Tense</a:t>
            </a:r>
          </a:p>
          <a:p>
            <a:pPr fontAlgn="t"/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Aspect</a:t>
            </a:r>
          </a:p>
          <a:p>
            <a:pPr fontAlgn="t"/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Politeness level</a:t>
            </a:r>
          </a:p>
          <a:p>
            <a:pPr fontAlgn="t"/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Example:</a:t>
            </a:r>
            <a:b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en-A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"</a:t>
            </a:r>
            <a:r>
              <a:rPr lang="en-A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Aap</a:t>
            </a:r>
            <a:r>
              <a:rPr lang="en-A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jaa</a:t>
            </a:r>
            <a:r>
              <a:rPr lang="en-A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AU" sz="1200" b="1" i="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rahe</a:t>
            </a:r>
            <a:r>
              <a:rPr lang="en-AU" sz="1200" b="1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the"</a:t>
            </a:r>
            <a:r>
              <a:rPr lang="en-A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implicitly contains: you (formal) + going + masculine plural + past continuous.</a:t>
            </a:r>
          </a:p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F12971-1F51-4428-BB27-0E45A0E726C9}" type="slidenum">
              <a:rPr lang="en-AU" smtClean="0"/>
              <a:t>12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1587395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FB14A9-EFF3-94B3-0796-327D6AE357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C2A1023-9A1A-93A2-C769-88D09EDFB0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96E416-3E96-52AF-D27D-C1FF40042C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4E30-CD98-43EA-B865-91AA2BE4C964}" type="datetimeFigureOut">
              <a:rPr lang="en-AU" smtClean="0"/>
              <a:t>20/02/2026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DBC568-862F-8128-622C-43EEB2F07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ECE2A7-C2BF-9868-1A47-9F953423D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E915D-086C-42C0-8304-BE752ACB9A0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862598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BC134F-5456-3749-5DA8-77B5C091E9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84ED5B-B4EE-7AFD-4BD4-6DA446C88E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DB3874-CC8C-FBCC-A7C4-2346D0779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4E30-CD98-43EA-B865-91AA2BE4C964}" type="datetimeFigureOut">
              <a:rPr lang="en-AU" smtClean="0"/>
              <a:t>20/02/2026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EC60B7-44E8-EDAC-D57A-A5A56D342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70CE67-D536-0CCA-DE27-A64E4A4E95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E915D-086C-42C0-8304-BE752ACB9A0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2135873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5958154-6261-F311-2D0B-EEF4F7633C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B8D3285-73AB-3F6A-149B-D7816C1E138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4E3E28-C65F-9FC9-C9EB-D7E5B53287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4E30-CD98-43EA-B865-91AA2BE4C964}" type="datetimeFigureOut">
              <a:rPr lang="en-AU" smtClean="0"/>
              <a:t>20/02/2026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4F4FD3-6FF5-2D85-2A58-01F013B6E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36BE8-EA8E-B8AB-83F9-5E202B0A0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E915D-086C-42C0-8304-BE752ACB9A0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5687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F1C2D-6CFA-03E8-430B-76C7A83985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7CC54E-F04A-1866-1390-9802FF1A3F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BBAC006-CF3F-31CE-9F1F-F3FE405F4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4E30-CD98-43EA-B865-91AA2BE4C964}" type="datetimeFigureOut">
              <a:rPr lang="en-AU" smtClean="0"/>
              <a:t>20/02/2026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9E6B4A-5D96-FD3C-61E5-FA3C6D7E96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20CFCA-911F-1B26-0CD9-A584EDF3B2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E915D-086C-42C0-8304-BE752ACB9A0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9160013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A4497-1CCE-B57D-6299-78E3116695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767122-B479-6833-3CC8-19C8ABDACD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8F049B-1385-3457-ABD3-3C15F2746F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4E30-CD98-43EA-B865-91AA2BE4C964}" type="datetimeFigureOut">
              <a:rPr lang="en-AU" smtClean="0"/>
              <a:t>20/02/2026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0DBBA7-BCD3-185B-6C94-136595460C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05366C-5966-98F5-B363-04717DD7D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E915D-086C-42C0-8304-BE752ACB9A0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952236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B6CCC-F682-E244-E55D-687ACD5F7B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A4722-AE47-6C49-C76D-DE40C92A67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6684621-EACA-5068-5DD6-80CCEB0455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982BCB-C62D-5B6A-976B-64249E0E0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4E30-CD98-43EA-B865-91AA2BE4C964}" type="datetimeFigureOut">
              <a:rPr lang="en-AU" smtClean="0"/>
              <a:t>20/02/2026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BD7877-54AB-24A3-8516-D039A1959E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C36421-C14B-CC3F-BB38-C523659813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E915D-086C-42C0-8304-BE752ACB9A0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105241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54C1F-AAD8-7A5D-990E-12CC9E8472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6E5AE1-6568-5F09-C9E5-6EBF753151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5252F63-E3FC-6B56-E5BA-E6A79BE06E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56D0E4A-AF15-59E2-8CA0-71B7666F4C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57EC7A-A45D-69AB-6847-AA8FB3412B8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70DDA35-8CF9-FB8F-8B44-07DAA6576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4E30-CD98-43EA-B865-91AA2BE4C964}" type="datetimeFigureOut">
              <a:rPr lang="en-AU" smtClean="0"/>
              <a:t>20/02/2026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1924DC-7EE1-3020-FBF8-8398D86D78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7DB4FF3-FE8B-1559-4E2A-E9F5582778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E915D-086C-42C0-8304-BE752ACB9A0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71157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50CB1-D82F-8E52-F721-6E0D851C00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8FD97A-4A32-5015-40CB-8B53339D7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4E30-CD98-43EA-B865-91AA2BE4C964}" type="datetimeFigureOut">
              <a:rPr lang="en-AU" smtClean="0"/>
              <a:t>20/02/2026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98D4A-2135-F02A-9A42-7B60D32F9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E5C602-5A46-D0F1-DCD0-2D8552B70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E915D-086C-42C0-8304-BE752ACB9A0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36414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81005C-C0E2-B976-4CAD-8ECE3B0114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4E30-CD98-43EA-B865-91AA2BE4C964}" type="datetimeFigureOut">
              <a:rPr lang="en-AU" smtClean="0"/>
              <a:t>20/02/2026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5CD3F2-2D76-4C3A-31F9-61054D7CC1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334760-6262-D154-6A83-2567ED0306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E915D-086C-42C0-8304-BE752ACB9A0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6972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D8279-4F58-C5B0-55F8-BCB7E63AD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39AD09-8C15-F96D-224C-837423CC89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81E6EF-E4D2-CDDD-A6BF-3F7891CAF7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DC30E5-98C5-8B10-1875-E1C981DF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4E30-CD98-43EA-B865-91AA2BE4C964}" type="datetimeFigureOut">
              <a:rPr lang="en-AU" smtClean="0"/>
              <a:t>20/02/2026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83FC57-C0A8-4381-D3DC-AA998E39D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DE757F-FAE6-6313-943F-27CD14542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E915D-086C-42C0-8304-BE752ACB9A0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64995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618B4F-6470-72BD-49DC-BD9E5B66B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F6DC9E-0836-0CB3-DED8-D77FCEBD2F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41183B-4AF8-ACFA-8A42-D7D08BE83F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D91547-2B65-5786-6697-4D9A0FC00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24E30-CD98-43EA-B865-91AA2BE4C964}" type="datetimeFigureOut">
              <a:rPr lang="en-AU" smtClean="0"/>
              <a:t>20/02/2026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DCDC9F7-1328-4599-6742-21BACEF0CE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0C995E-60DB-AB0D-C4B5-4B76027D9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4E915D-086C-42C0-8304-BE752ACB9A0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2461585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42E4F3C-3868-EC79-E03F-ADA1319EEC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DE2C86-FC4D-CCFB-C569-EC022B400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203871B-8FD6-CF39-2F7D-A9F2820920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6524E30-CD98-43EA-B865-91AA2BE4C964}" type="datetimeFigureOut">
              <a:rPr lang="en-AU" smtClean="0"/>
              <a:t>20/02/2026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07C939-D6D7-E257-BA0B-1A9C1EEEF3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478D56-341B-797F-D744-38D268A407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4E915D-086C-42C0-8304-BE752ACB9A01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606335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0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orldpopulationreview.com/country-rankings/what-country-speaks-urdu" TargetMode="External"/><Relationship Id="rId2" Type="http://schemas.openxmlformats.org/officeDocument/2006/relationships/hyperlink" Target="https://en.wikipedia.org/wiki/Geographical_distribution_of_Urdu_speaker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BDC96C-7E49-7B41-9649-A1F179D579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b">
            <a:normAutofit/>
          </a:bodyPr>
          <a:lstStyle/>
          <a:p>
            <a:pPr algn="l"/>
            <a:r>
              <a:rPr lang="en-AU" sz="4800">
                <a:solidFill>
                  <a:srgbClr val="FFFFFF"/>
                </a:solidFill>
              </a:rPr>
              <a:t>Welcome to Urdu language</a:t>
            </a:r>
            <a:br>
              <a:rPr lang="en-AU" sz="4800">
                <a:solidFill>
                  <a:srgbClr val="FFFFFF"/>
                </a:solidFill>
              </a:rPr>
            </a:br>
            <a:r>
              <a:rPr lang="ur-PK" sz="4800">
                <a:solidFill>
                  <a:srgbClr val="FFFFFF"/>
                </a:solidFill>
                <a:latin typeface="Urdu Typesetting" panose="03020402040406030203" pitchFamily="66" charset="-78"/>
                <a:cs typeface="Urdu Typesetting" panose="03020402040406030203" pitchFamily="66" charset="-78"/>
              </a:rPr>
              <a:t>اردو زبان ميں خوش آمدید</a:t>
            </a:r>
            <a:endParaRPr lang="en-AU" sz="4800">
              <a:solidFill>
                <a:srgbClr val="FFFFFF"/>
              </a:solidFill>
              <a:latin typeface="Urdu Typesetting" panose="03020402040406030203" pitchFamily="66" charset="-78"/>
              <a:cs typeface="Urdu Typesetting" panose="03020402040406030203" pitchFamily="66" charset="-78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9952D1C-D18A-ED7E-0505-ADD39B4F27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50682" y="4870824"/>
            <a:ext cx="10005951" cy="1458258"/>
          </a:xfrm>
        </p:spPr>
        <p:txBody>
          <a:bodyPr anchor="ctr">
            <a:normAutofit/>
          </a:bodyPr>
          <a:lstStyle/>
          <a:p>
            <a:pPr algn="l"/>
            <a:r>
              <a:rPr lang="en-AU" dirty="0"/>
              <a:t>FEIT Festival of Languages 2026</a:t>
            </a:r>
            <a:endParaRPr lang="en-AU"/>
          </a:p>
          <a:p>
            <a:pPr algn="l"/>
            <a:r>
              <a:rPr lang="en-AU" dirty="0"/>
              <a:t>Syed Faraz Ahmed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3569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094F15-0152-0F41-7B86-69123CF97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AU" sz="4000">
                <a:solidFill>
                  <a:srgbClr val="FFFFFF"/>
                </a:solidFill>
              </a:rPr>
              <a:t>Urdu and Hindi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C16FD91C-DC77-AB40-FF6B-C8567BB0090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0233985"/>
              </p:ext>
            </p:extLst>
          </p:nvPr>
        </p:nvGraphicFramePr>
        <p:xfrm>
          <a:off x="644056" y="2112579"/>
          <a:ext cx="10927829" cy="41928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749036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34EF5E9-7A7A-B076-010F-E9219083245D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rcRect t="6953" b="36797"/>
          <a:stretch>
            <a:fillRect/>
          </a:stretch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3F109C-1F43-85AC-F7BC-D8E554B874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AU" dirty="0"/>
              <a:t>Urdu and English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5F97301-5FAB-8A5A-8792-14A814BF0FB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84717097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3147953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DD0BFF4-7594-2FC5-6683-5D3647515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AU" sz="4000">
                <a:solidFill>
                  <a:srgbClr val="FFFFFF"/>
                </a:solidFill>
              </a:rPr>
              <a:t>Urdu and English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A078460-41D4-602C-069C-721004C1C0E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9139339"/>
              </p:ext>
            </p:extLst>
          </p:nvPr>
        </p:nvGraphicFramePr>
        <p:xfrm>
          <a:off x="644056" y="2123192"/>
          <a:ext cx="10927829" cy="4189647"/>
        </p:xfrm>
        <a:graphic>
          <a:graphicData uri="http://schemas.openxmlformats.org/drawingml/2006/table">
            <a:tbl>
              <a:tblPr/>
              <a:tblGrid>
                <a:gridCol w="10927829">
                  <a:extLst>
                    <a:ext uri="{9D8B030D-6E8A-4147-A177-3AD203B41FA5}">
                      <a16:colId xmlns:a16="http://schemas.microsoft.com/office/drawing/2014/main" val="1747538031"/>
                    </a:ext>
                  </a:extLst>
                </a:gridCol>
              </a:tblGrid>
              <a:tr h="3696457">
                <a:tc>
                  <a:txBody>
                    <a:bodyPr/>
                    <a:lstStyle/>
                    <a:p>
                      <a:pPr fontAlgn="t">
                        <a:lnSpc>
                          <a:spcPct val="250000"/>
                        </a:lnSpc>
                        <a:buNone/>
                      </a:pPr>
                      <a:r>
                        <a:rPr lang="en-AU" sz="1900" b="0" i="0" dirty="0">
                          <a:effectLst/>
                          <a:latin typeface="Segoe UI" panose="020B0502040204020203" pitchFamily="34" charset="0"/>
                        </a:rPr>
                        <a:t>Urdu contains several consonants that English speakers rarely produce, such as:</a:t>
                      </a:r>
                    </a:p>
                    <a:p>
                      <a:pPr fontAlgn="t">
                        <a:lnSpc>
                          <a:spcPct val="2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1900" b="1" i="0" dirty="0">
                          <a:effectLst/>
                          <a:latin typeface="Segoe UI" panose="020B0502040204020203" pitchFamily="34" charset="0"/>
                        </a:rPr>
                        <a:t>ق</a:t>
                      </a:r>
                      <a:r>
                        <a:rPr lang="ar-SA" sz="1900" b="0" i="0" dirty="0">
                          <a:effectLst/>
                          <a:latin typeface="Segoe UI" panose="020B0502040204020203" pitchFamily="34" charset="0"/>
                        </a:rPr>
                        <a:t> (</a:t>
                      </a:r>
                      <a:r>
                        <a:rPr lang="en-AU" sz="1900" b="0" i="0" dirty="0">
                          <a:effectLst/>
                          <a:latin typeface="Segoe UI" panose="020B0502040204020203" pitchFamily="34" charset="0"/>
                        </a:rPr>
                        <a:t> </a:t>
                      </a:r>
                      <a:r>
                        <a:rPr lang="en-AU" sz="1900" b="0" i="1" dirty="0" err="1">
                          <a:effectLst/>
                          <a:latin typeface="Segoe UI" panose="020B0502040204020203" pitchFamily="34" charset="0"/>
                        </a:rPr>
                        <a:t>qāf</a:t>
                      </a:r>
                      <a:r>
                        <a:rPr lang="en-AU" sz="1900" b="0" i="0" dirty="0">
                          <a:effectLst/>
                          <a:latin typeface="Segoe UI" panose="020B0502040204020203" pitchFamily="34" charset="0"/>
                        </a:rPr>
                        <a:t>) — a deep, throaty </a:t>
                      </a:r>
                      <a:r>
                        <a:rPr lang="en-AU" sz="1900" b="1" i="0" dirty="0">
                          <a:effectLst/>
                          <a:latin typeface="Segoe UI" panose="020B0502040204020203" pitchFamily="34" charset="0"/>
                        </a:rPr>
                        <a:t>Q</a:t>
                      </a:r>
                      <a:r>
                        <a:rPr lang="en-AU" sz="1900" b="0" i="0" dirty="0">
                          <a:effectLst/>
                          <a:latin typeface="Segoe UI" panose="020B0502040204020203" pitchFamily="34" charset="0"/>
                        </a:rPr>
                        <a:t> sound</a:t>
                      </a:r>
                    </a:p>
                    <a:p>
                      <a:pPr fontAlgn="t">
                        <a:lnSpc>
                          <a:spcPct val="2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1900" b="1" i="0" dirty="0">
                          <a:effectLst/>
                          <a:latin typeface="Segoe UI" panose="020B0502040204020203" pitchFamily="34" charset="0"/>
                        </a:rPr>
                        <a:t>غ</a:t>
                      </a:r>
                      <a:r>
                        <a:rPr lang="ar-SA" sz="1900" b="0" i="0" dirty="0">
                          <a:effectLst/>
                          <a:latin typeface="Segoe UI" panose="020B0502040204020203" pitchFamily="34" charset="0"/>
                        </a:rPr>
                        <a:t> (</a:t>
                      </a:r>
                      <a:r>
                        <a:rPr lang="en-AU" sz="1900" b="0" i="0" dirty="0">
                          <a:effectLst/>
                          <a:latin typeface="Segoe UI" panose="020B0502040204020203" pitchFamily="34" charset="0"/>
                        </a:rPr>
                        <a:t> </a:t>
                      </a:r>
                      <a:r>
                        <a:rPr lang="en-AU" sz="1900" b="0" i="1" dirty="0" err="1">
                          <a:effectLst/>
                          <a:latin typeface="Segoe UI" panose="020B0502040204020203" pitchFamily="34" charset="0"/>
                        </a:rPr>
                        <a:t>ghain</a:t>
                      </a:r>
                      <a:r>
                        <a:rPr lang="en-AU" sz="1900" b="0" i="0" dirty="0">
                          <a:effectLst/>
                          <a:latin typeface="Segoe UI" panose="020B0502040204020203" pitchFamily="34" charset="0"/>
                        </a:rPr>
                        <a:t>) — a voiced gargled </a:t>
                      </a:r>
                      <a:r>
                        <a:rPr lang="en-AU" sz="1900" b="1" i="0" dirty="0">
                          <a:effectLst/>
                          <a:latin typeface="Segoe UI" panose="020B0502040204020203" pitchFamily="34" charset="0"/>
                        </a:rPr>
                        <a:t>GH</a:t>
                      </a:r>
                      <a:endParaRPr lang="en-AU" sz="1900" b="0" i="0" dirty="0">
                        <a:effectLst/>
                        <a:latin typeface="Segoe UI" panose="020B0502040204020203" pitchFamily="34" charset="0"/>
                      </a:endParaRPr>
                    </a:p>
                    <a:p>
                      <a:pPr fontAlgn="t">
                        <a:lnSpc>
                          <a:spcPct val="2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en-AU" sz="1900" b="1" i="0" dirty="0">
                          <a:effectLst/>
                          <a:latin typeface="Segoe UI" panose="020B0502040204020203" pitchFamily="34" charset="0"/>
                        </a:rPr>
                        <a:t> </a:t>
                      </a:r>
                      <a:r>
                        <a:rPr lang="ar-SA" sz="1900" b="1" i="0" dirty="0">
                          <a:effectLst/>
                          <a:latin typeface="Segoe UI" panose="020B0502040204020203" pitchFamily="34" charset="0"/>
                        </a:rPr>
                        <a:t>خ</a:t>
                      </a:r>
                      <a:r>
                        <a:rPr lang="ar-SA" sz="1900" b="0" i="0" dirty="0">
                          <a:effectLst/>
                          <a:latin typeface="Segoe UI" panose="020B0502040204020203" pitchFamily="34" charset="0"/>
                        </a:rPr>
                        <a:t> (</a:t>
                      </a:r>
                      <a:r>
                        <a:rPr lang="en-AU" sz="1900" b="0" i="0" dirty="0">
                          <a:effectLst/>
                          <a:latin typeface="Segoe UI" panose="020B0502040204020203" pitchFamily="34" charset="0"/>
                        </a:rPr>
                        <a:t> </a:t>
                      </a:r>
                      <a:r>
                        <a:rPr lang="en-AU" sz="1900" b="0" i="1" dirty="0">
                          <a:effectLst/>
                          <a:latin typeface="Segoe UI" panose="020B0502040204020203" pitchFamily="34" charset="0"/>
                        </a:rPr>
                        <a:t>kha</a:t>
                      </a:r>
                      <a:r>
                        <a:rPr lang="en-AU" sz="1900" b="0" i="0" dirty="0">
                          <a:effectLst/>
                          <a:latin typeface="Segoe UI" panose="020B0502040204020203" pitchFamily="34" charset="0"/>
                        </a:rPr>
                        <a:t>) — a soft, airy </a:t>
                      </a:r>
                      <a:r>
                        <a:rPr lang="en-AU" sz="1900" b="1" i="0" dirty="0">
                          <a:effectLst/>
                          <a:latin typeface="Segoe UI" panose="020B0502040204020203" pitchFamily="34" charset="0"/>
                        </a:rPr>
                        <a:t>KH</a:t>
                      </a:r>
                      <a:r>
                        <a:rPr lang="en-AU" sz="1900" b="0" i="0" dirty="0">
                          <a:effectLst/>
                          <a:latin typeface="Segoe UI" panose="020B0502040204020203" pitchFamily="34" charset="0"/>
                        </a:rPr>
                        <a:t>, like the </a:t>
                      </a:r>
                      <a:r>
                        <a:rPr lang="en-AU" sz="1900" b="0" i="1" dirty="0" err="1">
                          <a:effectLst/>
                          <a:latin typeface="Segoe UI" panose="020B0502040204020203" pitchFamily="34" charset="0"/>
                        </a:rPr>
                        <a:t>ch</a:t>
                      </a:r>
                      <a:r>
                        <a:rPr lang="en-AU" sz="1900" b="0" i="0" dirty="0">
                          <a:effectLst/>
                          <a:latin typeface="Segoe UI" panose="020B0502040204020203" pitchFamily="34" charset="0"/>
                        </a:rPr>
                        <a:t> in “Bach”</a:t>
                      </a:r>
                    </a:p>
                    <a:p>
                      <a:pPr fontAlgn="t">
                        <a:lnSpc>
                          <a:spcPct val="250000"/>
                        </a:lnSpc>
                        <a:buFont typeface="Arial" panose="020B0604020202020204" pitchFamily="34" charset="0"/>
                        <a:buChar char="•"/>
                      </a:pPr>
                      <a:r>
                        <a:rPr lang="ar-SA" sz="1900" b="1" i="0" dirty="0">
                          <a:effectLst/>
                          <a:latin typeface="Segoe UI" panose="020B0502040204020203" pitchFamily="34" charset="0"/>
                        </a:rPr>
                        <a:t>ڑ</a:t>
                      </a:r>
                      <a:r>
                        <a:rPr lang="ar-SA" sz="1900" b="0" i="0" dirty="0">
                          <a:effectLst/>
                          <a:latin typeface="Segoe UI" panose="020B0502040204020203" pitchFamily="34" charset="0"/>
                        </a:rPr>
                        <a:t> (</a:t>
                      </a:r>
                      <a:r>
                        <a:rPr lang="en-AU" sz="1900" b="0" i="0" dirty="0">
                          <a:effectLst/>
                          <a:latin typeface="Segoe UI" panose="020B0502040204020203" pitchFamily="34" charset="0"/>
                        </a:rPr>
                        <a:t> </a:t>
                      </a:r>
                      <a:r>
                        <a:rPr lang="en-AU" sz="1900" b="0" i="1" dirty="0" err="1">
                          <a:effectLst/>
                          <a:latin typeface="Segoe UI" panose="020B0502040204020203" pitchFamily="34" charset="0"/>
                        </a:rPr>
                        <a:t>ṛe</a:t>
                      </a:r>
                      <a:r>
                        <a:rPr lang="en-AU" sz="1900" b="0" i="0" dirty="0">
                          <a:effectLst/>
                          <a:latin typeface="Segoe UI" panose="020B0502040204020203" pitchFamily="34" charset="0"/>
                        </a:rPr>
                        <a:t>) — a retroflex </a:t>
                      </a:r>
                      <a:r>
                        <a:rPr lang="en-AU" sz="1900" b="1" i="0" dirty="0">
                          <a:effectLst/>
                          <a:latin typeface="Segoe UI" panose="020B0502040204020203" pitchFamily="34" charset="0"/>
                        </a:rPr>
                        <a:t>R</a:t>
                      </a:r>
                      <a:r>
                        <a:rPr lang="en-AU" sz="1900" b="0" i="0" dirty="0">
                          <a:effectLst/>
                          <a:latin typeface="Segoe UI" panose="020B0502040204020203" pitchFamily="34" charset="0"/>
                        </a:rPr>
                        <a:t> (sounds like “R” + “D” combined)</a:t>
                      </a:r>
                    </a:p>
                  </a:txBody>
                  <a:tcPr marL="95025" marR="95025" marT="47512" marB="47512">
                    <a:lnL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0531028"/>
                  </a:ext>
                </a:extLst>
              </a:tr>
              <a:tr h="475123">
                <a:tc>
                  <a:txBody>
                    <a:bodyPr/>
                    <a:lstStyle/>
                    <a:p>
                      <a:endParaRPr lang="en-AU" sz="1900" dirty="0"/>
                    </a:p>
                  </a:txBody>
                  <a:tcPr marL="95025" marR="95025" marT="47512" marB="47512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952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  <a:prstDash val="soli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743411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678104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4173F0-51AE-537A-C0AD-33E71CC5C3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AU" sz="4000">
                <a:solidFill>
                  <a:srgbClr val="FFFFFF"/>
                </a:solidFill>
              </a:rPr>
              <a:t>Modern English Influence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495654-A776-05DB-936A-04C74C8731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lvl="1"/>
            <a:r>
              <a:rPr lang="en-AU" sz="2000" dirty="0"/>
              <a:t>Contemporary Urdu absorbs English words constantly, especially in:</a:t>
            </a:r>
          </a:p>
          <a:p>
            <a:pPr lvl="2"/>
            <a:r>
              <a:rPr lang="en-AU" dirty="0"/>
              <a:t>Technology: computer, file, laptop</a:t>
            </a:r>
          </a:p>
          <a:p>
            <a:pPr lvl="2"/>
            <a:r>
              <a:rPr lang="en-AU" dirty="0"/>
              <a:t>Business: office, manager, project</a:t>
            </a:r>
          </a:p>
          <a:p>
            <a:pPr lvl="2"/>
            <a:r>
              <a:rPr lang="en-AU" dirty="0"/>
              <a:t>Everyday conversation: phone, train, market</a:t>
            </a:r>
          </a:p>
          <a:p>
            <a:pPr lvl="2"/>
            <a:r>
              <a:rPr lang="en-AU" dirty="0"/>
              <a:t>Many speakers code-switch between the two languages effortlessly.</a:t>
            </a:r>
          </a:p>
          <a:p>
            <a:pPr lvl="3"/>
            <a:r>
              <a:rPr lang="en-AU" sz="2000" dirty="0"/>
              <a:t>English “school” →  </a:t>
            </a:r>
            <a:r>
              <a:rPr lang="ar-SA" sz="2000" dirty="0" err="1">
                <a:latin typeface="Urdu Typesetting" panose="03020402040406030203" pitchFamily="66" charset="-78"/>
                <a:cs typeface="Urdu Typesetting" panose="03020402040406030203" pitchFamily="66" charset="-78"/>
              </a:rPr>
              <a:t>اسکول</a:t>
            </a:r>
            <a:endParaRPr lang="en-AU" sz="2000" dirty="0">
              <a:latin typeface="Urdu Typesetting" panose="03020402040406030203" pitchFamily="66" charset="-78"/>
              <a:cs typeface="Urdu Typesetting" panose="03020402040406030203" pitchFamily="66" charset="-78"/>
            </a:endParaRPr>
          </a:p>
          <a:p>
            <a:pPr lvl="2"/>
            <a:endParaRPr lang="en-AU" dirty="0"/>
          </a:p>
          <a:p>
            <a:pPr lvl="2"/>
            <a:endParaRPr lang="en-AU" dirty="0"/>
          </a:p>
          <a:p>
            <a:pPr lvl="2"/>
            <a:r>
              <a:rPr lang="en-AU" u="sng" dirty="0"/>
              <a:t>Fun fact</a:t>
            </a:r>
            <a:r>
              <a:rPr lang="en-AU" dirty="0"/>
              <a:t>: In modern metropolitan Urdu, entire sentences are often a hybrid like:</a:t>
            </a:r>
          </a:p>
          <a:p>
            <a:pPr lvl="3"/>
            <a:r>
              <a:rPr lang="ur-PK" sz="2000" dirty="0">
                <a:latin typeface="Urdu Typesetting" panose="03020402040406030203" pitchFamily="66" charset="-78"/>
                <a:cs typeface="Urdu Typesetting" panose="03020402040406030203" pitchFamily="66" charset="-78"/>
              </a:rPr>
              <a:t>"</a:t>
            </a:r>
            <a:r>
              <a:rPr lang="ar-SA" sz="2000" dirty="0">
                <a:latin typeface="Urdu Typesetting" panose="03020402040406030203" pitchFamily="66" charset="-78"/>
                <a:cs typeface="Urdu Typesetting" panose="03020402040406030203" pitchFamily="66" charset="-78"/>
              </a:rPr>
              <a:t>مي</a:t>
            </a:r>
            <a:r>
              <a:rPr lang="ur-PK" sz="2000" dirty="0">
                <a:latin typeface="Urdu Typesetting" panose="03020402040406030203" pitchFamily="66" charset="-78"/>
                <a:cs typeface="Urdu Typesetting" panose="03020402040406030203" pitchFamily="66" charset="-78"/>
              </a:rPr>
              <a:t>ٹنگ ریشیجول کردیں"</a:t>
            </a:r>
            <a:endParaRPr lang="en-AU" sz="2000" dirty="0">
              <a:latin typeface="Urdu Typesetting" panose="03020402040406030203" pitchFamily="66" charset="-78"/>
              <a:cs typeface="Urdu Typesetting" panose="03020402040406030203" pitchFamily="66" charset="-78"/>
            </a:endParaRPr>
          </a:p>
          <a:p>
            <a:pPr lvl="3"/>
            <a:r>
              <a:rPr lang="en-AU" sz="2000" dirty="0"/>
              <a:t>“</a:t>
            </a:r>
            <a:r>
              <a:rPr lang="en-AU" sz="2000" i="1" dirty="0"/>
              <a:t>Meeting reschedule </a:t>
            </a:r>
            <a:r>
              <a:rPr lang="en-AU" sz="2000" i="1" dirty="0" err="1"/>
              <a:t>kar</a:t>
            </a:r>
            <a:r>
              <a:rPr lang="en-AU" sz="2000" i="1" dirty="0"/>
              <a:t> </a:t>
            </a:r>
            <a:r>
              <a:rPr lang="en-AU" sz="2000" i="1" dirty="0" err="1"/>
              <a:t>dein</a:t>
            </a:r>
            <a:r>
              <a:rPr lang="en-AU" sz="2000" dirty="0"/>
              <a:t>?” (“Can we reschedule the meeting?”)</a:t>
            </a:r>
          </a:p>
        </p:txBody>
      </p:sp>
    </p:spTree>
    <p:extLst>
      <p:ext uri="{BB962C8B-B14F-4D97-AF65-F5344CB8AC3E}">
        <p14:creationId xmlns:p14="http://schemas.microsoft.com/office/powerpoint/2010/main" val="26933141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C22C8-E319-8F81-44AD-0E5B8D694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Learning Urdu in Australia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96EE2F7-7068-4085-8B51-B7858A0F9400}"/>
              </a:ext>
            </a:extLst>
          </p:cNvPr>
          <p:cNvGrpSpPr/>
          <p:nvPr/>
        </p:nvGrpSpPr>
        <p:grpSpPr>
          <a:xfrm>
            <a:off x="3254707" y="4368719"/>
            <a:ext cx="5304660" cy="2046083"/>
            <a:chOff x="1493822" y="2100404"/>
            <a:chExt cx="9204356" cy="3433076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8EFE57C-F863-CAA4-E3CB-AA6586F255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rcRect l="24505" t="8664"/>
            <a:stretch>
              <a:fillRect/>
            </a:stretch>
          </p:blipFill>
          <p:spPr>
            <a:xfrm>
              <a:off x="1493822" y="2100404"/>
              <a:ext cx="9204356" cy="3115693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B668C51A-7739-5B82-205E-9CD3AC67E354}"/>
                </a:ext>
              </a:extLst>
            </p:cNvPr>
            <p:cNvSpPr txBox="1"/>
            <p:nvPr/>
          </p:nvSpPr>
          <p:spPr>
            <a:xfrm>
              <a:off x="1726571" y="5256481"/>
              <a:ext cx="8738857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AU" sz="1200" dirty="0"/>
                <a:t>https://www.sbs.com.au/language/urdu/ur/collection/news-and-features-in-urdu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0BD6A59-AC13-ED27-E4B3-5036606CA116}"/>
              </a:ext>
            </a:extLst>
          </p:cNvPr>
          <p:cNvGrpSpPr/>
          <p:nvPr/>
        </p:nvGrpSpPr>
        <p:grpSpPr>
          <a:xfrm>
            <a:off x="838200" y="1544385"/>
            <a:ext cx="6097508" cy="2800266"/>
            <a:chOff x="838200" y="2820924"/>
            <a:chExt cx="6097508" cy="2800266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AE3491DF-63AB-F170-A0AA-11999A5867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38200" y="2820924"/>
              <a:ext cx="4833015" cy="246842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37F9F5E-7824-3CFB-A274-B170FB0F93C1}"/>
                </a:ext>
              </a:extLst>
            </p:cNvPr>
            <p:cNvSpPr txBox="1"/>
            <p:nvPr/>
          </p:nvSpPr>
          <p:spPr>
            <a:xfrm>
              <a:off x="838200" y="5313413"/>
              <a:ext cx="609750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AU" sz="1400" dirty="0"/>
                <a:t>https://web.vsl.vic.edu.au/language-finder/</a:t>
              </a:r>
            </a:p>
          </p:txBody>
        </p:sp>
      </p:grpSp>
      <p:pic>
        <p:nvPicPr>
          <p:cNvPr id="16" name="Picture 15">
            <a:extLst>
              <a:ext uri="{FF2B5EF4-FFF2-40B4-BE49-F238E27FC236}">
                <a16:creationId xmlns:a16="http://schemas.microsoft.com/office/drawing/2014/main" id="{33393DF8-5B76-0A9D-FB91-E8479FC7E5A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50000" b="45868"/>
          <a:stretch>
            <a:fillRect/>
          </a:stretch>
        </p:blipFill>
        <p:spPr>
          <a:xfrm>
            <a:off x="6410325" y="1415582"/>
            <a:ext cx="3467101" cy="2541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1072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EAF082-9723-D3E9-BDB2-FC9F0121316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tx2"/>
          </a:solidFill>
        </p:spPr>
        <p:txBody>
          <a:bodyPr/>
          <a:lstStyle/>
          <a:p>
            <a:pPr algn="ctr"/>
            <a:r>
              <a:rPr lang="en-AU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715298-F7ED-71E1-D87A-C4B3D89BE6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AU" sz="2400" dirty="0"/>
              <a:t>Urdu reminds us that when cultures meet, something beautiful is born. </a:t>
            </a:r>
          </a:p>
          <a:p>
            <a:pPr marL="0" indent="0" algn="ctr">
              <a:buNone/>
            </a:pPr>
            <a:r>
              <a:rPr lang="en-AU" sz="2400" dirty="0"/>
              <a:t>Thank you for celebrating diversity with us.</a:t>
            </a:r>
          </a:p>
          <a:p>
            <a:pPr marL="0" indent="0" algn="ctr">
              <a:buNone/>
            </a:pPr>
            <a:r>
              <a:rPr lang="ar-SA" sz="2400" dirty="0"/>
              <a:t> </a:t>
            </a:r>
            <a:r>
              <a:rPr lang="en-AU" sz="2400" dirty="0"/>
              <a:t>Together, we grow stronger.”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9635F1-C9B0-BB87-5D2A-D5A5E0E41ED7}"/>
              </a:ext>
            </a:extLst>
          </p:cNvPr>
          <p:cNvSpPr txBox="1"/>
          <p:nvPr/>
        </p:nvSpPr>
        <p:spPr>
          <a:xfrm>
            <a:off x="5097100" y="3726431"/>
            <a:ext cx="115884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4400" dirty="0" err="1">
                <a:latin typeface="Urdu Typesetting" panose="03020402040406030203" pitchFamily="66" charset="-78"/>
                <a:cs typeface="Urdu Typesetting" panose="03020402040406030203" pitchFamily="66" charset="-78"/>
              </a:rPr>
              <a:t>شکریہ</a:t>
            </a:r>
            <a:endParaRPr lang="en-AU" sz="3200" dirty="0">
              <a:latin typeface="Urdu Typesetting" panose="03020402040406030203" pitchFamily="66" charset="-78"/>
              <a:cs typeface="Urdu Typesetting" panose="03020402040406030203" pitchFamily="66" charset="-78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4CBE26A-040A-6984-3AFD-C4B2924A6F5C}"/>
              </a:ext>
            </a:extLst>
          </p:cNvPr>
          <p:cNvSpPr txBox="1"/>
          <p:nvPr/>
        </p:nvSpPr>
        <p:spPr>
          <a:xfrm>
            <a:off x="4757596" y="4630809"/>
            <a:ext cx="1837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800" dirty="0"/>
              <a:t>Shuk-</a:t>
            </a:r>
            <a:r>
              <a:rPr lang="en-AU" sz="2800" dirty="0" err="1"/>
              <a:t>riyah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2211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B15ED52-F352-441B-82BF-E0EA34836D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B2E3793-BFE6-45A2-9B7B-E18844431C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1" y="-1"/>
            <a:ext cx="12191998" cy="1590742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C4C4868-CB8F-4AF9-9CDB-8108F2C19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-3" y="0"/>
            <a:ext cx="8115306" cy="1590742"/>
          </a:xfrm>
          <a:prstGeom prst="rect">
            <a:avLst/>
          </a:prstGeom>
          <a:gradFill>
            <a:gsLst>
              <a:gs pos="20000">
                <a:schemeClr val="accent1">
                  <a:alpha val="0"/>
                </a:schemeClr>
              </a:gs>
              <a:gs pos="100000">
                <a:schemeClr val="accent1">
                  <a:lumMod val="50000"/>
                  <a:alpha val="5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75E0459-6403-40CD-989D-56A4407CA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15299" y="-1"/>
            <a:ext cx="4076698" cy="1590742"/>
          </a:xfrm>
          <a:prstGeom prst="rect">
            <a:avLst/>
          </a:prstGeom>
          <a:gradFill>
            <a:gsLst>
              <a:gs pos="0">
                <a:schemeClr val="accent1">
                  <a:alpha val="66000"/>
                </a:schemeClr>
              </a:gs>
              <a:gs pos="100000">
                <a:srgbClr val="000000">
                  <a:alpha val="30000"/>
                </a:srgbClr>
              </a:gs>
            </a:gsLst>
            <a:lin ang="13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3E5B1A8-3AC9-4BD1-9BBC-78CA94F2D1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9350" y="-1"/>
            <a:ext cx="11732646" cy="1597433"/>
          </a:xfrm>
          <a:prstGeom prst="rect">
            <a:avLst/>
          </a:prstGeom>
          <a:gradFill>
            <a:gsLst>
              <a:gs pos="50000">
                <a:srgbClr val="000000">
                  <a:alpha val="0"/>
                </a:srgbClr>
              </a:gs>
              <a:gs pos="99000">
                <a:schemeClr val="accent1">
                  <a:lumMod val="50000"/>
                  <a:alpha val="52000"/>
                </a:schemeClr>
              </a:gs>
            </a:gsLst>
            <a:lin ang="16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7E1C9E-78CD-901F-0822-5F93BFC51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9" y="294538"/>
            <a:ext cx="9895951" cy="1033669"/>
          </a:xfrm>
        </p:spPr>
        <p:txBody>
          <a:bodyPr>
            <a:normAutofit/>
          </a:bodyPr>
          <a:lstStyle/>
          <a:p>
            <a:r>
              <a:rPr lang="en-AU" sz="4000">
                <a:solidFill>
                  <a:srgbClr val="FFFFFF"/>
                </a:solidFill>
              </a:rPr>
              <a:t>Urdu</a:t>
            </a:r>
            <a:r>
              <a:rPr lang="ar-SA" sz="4000">
                <a:solidFill>
                  <a:srgbClr val="FFFFFF"/>
                </a:solidFill>
              </a:rPr>
              <a:t>          </a:t>
            </a:r>
            <a:r>
              <a:rPr lang="en-AU" sz="4000">
                <a:solidFill>
                  <a:srgbClr val="FFFFFF"/>
                </a:solidFill>
              </a:rPr>
              <a:t> </a:t>
            </a:r>
            <a:r>
              <a:rPr lang="ar-SA" sz="4000">
                <a:solidFill>
                  <a:srgbClr val="FFFFFF"/>
                </a:solidFill>
                <a:latin typeface="Urdu Typesetting" panose="03020402040406030203" pitchFamily="66" charset="-78"/>
                <a:cs typeface="Urdu Typesetting" panose="03020402040406030203" pitchFamily="66" charset="-78"/>
              </a:rPr>
              <a:t>اردو</a:t>
            </a:r>
            <a:endParaRPr lang="en-AU" sz="400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ED9BB4-DFE2-EBAF-6D62-44873FC020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599" y="2318197"/>
            <a:ext cx="9724031" cy="3683358"/>
          </a:xfrm>
        </p:spPr>
        <p:txBody>
          <a:bodyPr anchor="ctr">
            <a:normAutofit/>
          </a:bodyPr>
          <a:lstStyle/>
          <a:p>
            <a:r>
              <a:rPr lang="en-AU" sz="2000"/>
              <a:t>Urdu is multi-cultural (Indo‑Aryan) language spoken by ~230 million people worldwide.</a:t>
            </a:r>
          </a:p>
          <a:p>
            <a:pPr lvl="1"/>
            <a:r>
              <a:rPr lang="en-AU" sz="2000"/>
              <a:t>30% of all Urdu speakers around the world are first language while 70% are second-language speakers.</a:t>
            </a:r>
            <a:endParaRPr lang="en-AU" sz="2000" dirty="0"/>
          </a:p>
          <a:p>
            <a:r>
              <a:rPr lang="en-AU" sz="2000"/>
              <a:t>10th-most widely spoken language in the world (The World Factbook)</a:t>
            </a:r>
            <a:endParaRPr lang="ar-SA" sz="2000"/>
          </a:p>
          <a:p>
            <a:r>
              <a:rPr lang="en-AU" sz="2000"/>
              <a:t>Official language of Pakistan, widely used in India, and spoken across diaspora communities (including Australia).</a:t>
            </a:r>
            <a:endParaRPr lang="ar-SA" sz="2000"/>
          </a:p>
          <a:p>
            <a:r>
              <a:rPr lang="en-AU" sz="2000"/>
              <a:t>Known for its expressiveness, soft phonetics, and deep link with poetry.</a:t>
            </a:r>
          </a:p>
        </p:txBody>
      </p:sp>
    </p:spTree>
    <p:extLst>
      <p:ext uri="{BB962C8B-B14F-4D97-AF65-F5344CB8AC3E}">
        <p14:creationId xmlns:p14="http://schemas.microsoft.com/office/powerpoint/2010/main" val="2690063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199" name="Rectangle 8198">
            <a:extLst>
              <a:ext uri="{FF2B5EF4-FFF2-40B4-BE49-F238E27FC236}">
                <a16:creationId xmlns:a16="http://schemas.microsoft.com/office/drawing/2014/main" id="{A8384FB5-9ADC-4DDC-881B-597D56F5B1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1" name="Rectangle 8200">
            <a:extLst>
              <a:ext uri="{FF2B5EF4-FFF2-40B4-BE49-F238E27FC236}">
                <a16:creationId xmlns:a16="http://schemas.microsoft.com/office/drawing/2014/main" id="{1199E1B1-A8C0-4FE8-A5A8-1CB41D69F8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3" name="Rectangle 8202">
            <a:extLst>
              <a:ext uri="{FF2B5EF4-FFF2-40B4-BE49-F238E27FC236}">
                <a16:creationId xmlns:a16="http://schemas.microsoft.com/office/drawing/2014/main" id="{84A8DE83-DE75-4B41-9DB4-A7EC0B0DEC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128856" cy="1575461"/>
          </a:xfrm>
          <a:prstGeom prst="rect">
            <a:avLst/>
          </a:prstGeom>
          <a:gradFill>
            <a:gsLst>
              <a:gs pos="0">
                <a:schemeClr val="accent1">
                  <a:alpha val="41000"/>
                </a:schemeClr>
              </a:gs>
              <a:gs pos="74000">
                <a:schemeClr val="accent1">
                  <a:lumMod val="60000"/>
                  <a:lumOff val="40000"/>
                  <a:alpha val="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5" name="Rectangle 8204">
            <a:extLst>
              <a:ext uri="{FF2B5EF4-FFF2-40B4-BE49-F238E27FC236}">
                <a16:creationId xmlns:a16="http://schemas.microsoft.com/office/drawing/2014/main" id="{A7009A0A-BEF5-4EAC-AF15-E4F9F002E2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3" y="-1"/>
            <a:ext cx="12192002" cy="1574311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78000">
                <a:schemeClr val="accent1">
                  <a:alpha val="15000"/>
                </a:schemeClr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8745BD-FA54-AA3A-E2D4-960676D96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713" y="248038"/>
            <a:ext cx="7063721" cy="1159200"/>
          </a:xfrm>
        </p:spPr>
        <p:txBody>
          <a:bodyPr vert="horz" lIns="91440" tIns="45720" rIns="91440" bIns="45720" rtlCol="0" anchor="ctr">
            <a:normAutofit fontScale="90000"/>
          </a:bodyPr>
          <a:lstStyle/>
          <a:p>
            <a:r>
              <a:rPr lang="en-US" sz="4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Notable Urdu speaking population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95D2E803-CFEC-C8E4-5439-6E516E692A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709635" y="1966293"/>
            <a:ext cx="8772729" cy="4452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7779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38B8D60-8EFD-A630-0A85-815C83A499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AU" sz="4000">
                <a:solidFill>
                  <a:srgbClr val="FFFFFF"/>
                </a:solidFill>
              </a:rPr>
              <a:t>Global Distribution of Urdu Speakers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681D387-6B28-DB5E-CE6A-423D595F5EA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99308596"/>
              </p:ext>
            </p:extLst>
          </p:nvPr>
        </p:nvGraphicFramePr>
        <p:xfrm>
          <a:off x="644056" y="2118801"/>
          <a:ext cx="10927830" cy="4180366"/>
        </p:xfrm>
        <a:graphic>
          <a:graphicData uri="http://schemas.openxmlformats.org/drawingml/2006/table">
            <a:tbl>
              <a:tblPr firstRow="1" bandRow="1"/>
              <a:tblGrid>
                <a:gridCol w="3165251">
                  <a:extLst>
                    <a:ext uri="{9D8B030D-6E8A-4147-A177-3AD203B41FA5}">
                      <a16:colId xmlns:a16="http://schemas.microsoft.com/office/drawing/2014/main" val="735584773"/>
                    </a:ext>
                  </a:extLst>
                </a:gridCol>
                <a:gridCol w="3165251">
                  <a:extLst>
                    <a:ext uri="{9D8B030D-6E8A-4147-A177-3AD203B41FA5}">
                      <a16:colId xmlns:a16="http://schemas.microsoft.com/office/drawing/2014/main" val="710102767"/>
                    </a:ext>
                  </a:extLst>
                </a:gridCol>
                <a:gridCol w="1432077">
                  <a:extLst>
                    <a:ext uri="{9D8B030D-6E8A-4147-A177-3AD203B41FA5}">
                      <a16:colId xmlns:a16="http://schemas.microsoft.com/office/drawing/2014/main" val="777578336"/>
                    </a:ext>
                  </a:extLst>
                </a:gridCol>
                <a:gridCol w="3165251">
                  <a:extLst>
                    <a:ext uri="{9D8B030D-6E8A-4147-A177-3AD203B41FA5}">
                      <a16:colId xmlns:a16="http://schemas.microsoft.com/office/drawing/2014/main" val="313275578"/>
                    </a:ext>
                  </a:extLst>
                </a:gridCol>
              </a:tblGrid>
              <a:tr h="3456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500" b="1" u="sng">
                          <a:effectLst/>
                        </a:rPr>
                        <a:t>Country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500" b="1" u="sng">
                          <a:effectLst/>
                        </a:rPr>
                        <a:t>Native Urdu Speakers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500" b="1" u="sng">
                          <a:effectLst/>
                        </a:rPr>
                        <a:t>Year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500" b="1" u="sng">
                          <a:effectLst/>
                        </a:rPr>
                        <a:t>Source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563914"/>
                  </a:ext>
                </a:extLst>
              </a:tr>
              <a:tr h="3290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 b="1">
                          <a:effectLst/>
                        </a:rPr>
                        <a:t>India</a:t>
                      </a:r>
                      <a:endParaRPr lang="en-AU" sz="14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50,772,631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2011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100" u="none" strike="noStrike">
                          <a:solidFill>
                            <a:srgbClr val="464FEB"/>
                          </a:solidFill>
                          <a:effectLst/>
                          <a:hlinkClick r:id="rId2"/>
                        </a:rPr>
                        <a:t>[en.wikipedia.org]</a:t>
                      </a:r>
                      <a:endParaRPr lang="en-AU" sz="11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9687081"/>
                  </a:ext>
                </a:extLst>
              </a:tr>
              <a:tr h="544403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 b="1">
                          <a:effectLst/>
                        </a:rPr>
                        <a:t>Pakistan</a:t>
                      </a:r>
                      <a:r>
                        <a:rPr lang="en-AU" sz="1400">
                          <a:effectLst/>
                        </a:rPr>
                        <a:t> </a:t>
                      </a:r>
                      <a:r>
                        <a:rPr lang="en-AU" sz="1400" i="1">
                          <a:effectLst/>
                        </a:rPr>
                        <a:t>(first‑language speakers only)</a:t>
                      </a:r>
                      <a:endParaRPr lang="en-AU" sz="14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22,249,307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2023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100" u="none" strike="noStrike">
                          <a:solidFill>
                            <a:srgbClr val="464FEB"/>
                          </a:solidFill>
                          <a:effectLst/>
                          <a:hlinkClick r:id="rId2"/>
                        </a:rPr>
                        <a:t>[en.wikipedia.org]</a:t>
                      </a:r>
                      <a:endParaRPr lang="en-AU" sz="11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3269328"/>
                  </a:ext>
                </a:extLst>
              </a:tr>
              <a:tr h="3290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 b="1">
                          <a:effectLst/>
                        </a:rPr>
                        <a:t>United States</a:t>
                      </a:r>
                      <a:endParaRPr lang="en-AU" sz="14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397,502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2013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100" u="none" strike="noStrike">
                          <a:solidFill>
                            <a:srgbClr val="464FEB"/>
                          </a:solidFill>
                          <a:effectLst/>
                          <a:hlinkClick r:id="rId2"/>
                        </a:rPr>
                        <a:t>[en.wikipedia.org]</a:t>
                      </a:r>
                      <a:endParaRPr lang="en-AU" sz="11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9829324"/>
                  </a:ext>
                </a:extLst>
              </a:tr>
              <a:tr h="3290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 b="1">
                          <a:effectLst/>
                        </a:rPr>
                        <a:t>Bangladesh</a:t>
                      </a:r>
                      <a:endParaRPr lang="en-AU" sz="14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300,000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2011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100" u="none" strike="noStrike">
                          <a:solidFill>
                            <a:srgbClr val="464FEB"/>
                          </a:solidFill>
                          <a:effectLst/>
                          <a:hlinkClick r:id="rId2"/>
                        </a:rPr>
                        <a:t>[en.wikipedia.org]</a:t>
                      </a:r>
                      <a:endParaRPr lang="en-AU" sz="11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1685546"/>
                  </a:ext>
                </a:extLst>
              </a:tr>
              <a:tr h="3290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 b="1">
                          <a:effectLst/>
                        </a:rPr>
                        <a:t>United Kingdom</a:t>
                      </a:r>
                      <a:endParaRPr lang="en-AU" sz="14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270,000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2011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100" u="none" strike="noStrike">
                          <a:solidFill>
                            <a:srgbClr val="464FEB"/>
                          </a:solidFill>
                          <a:effectLst/>
                          <a:hlinkClick r:id="rId2"/>
                        </a:rPr>
                        <a:t>[en.wikipedia.org]</a:t>
                      </a:r>
                      <a:endParaRPr lang="en-AU" sz="11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12492"/>
                  </a:ext>
                </a:extLst>
              </a:tr>
              <a:tr h="3290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 b="1">
                          <a:effectLst/>
                        </a:rPr>
                        <a:t>Canada</a:t>
                      </a:r>
                      <a:endParaRPr lang="en-AU" sz="14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210,815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2016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100" u="none" strike="noStrike">
                          <a:solidFill>
                            <a:srgbClr val="464FEB"/>
                          </a:solidFill>
                          <a:effectLst/>
                          <a:hlinkClick r:id="rId2"/>
                        </a:rPr>
                        <a:t>[en.wikipedia.org]</a:t>
                      </a:r>
                      <a:endParaRPr lang="en-AU" sz="11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9055626"/>
                  </a:ext>
                </a:extLst>
              </a:tr>
              <a:tr h="3290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 b="1">
                          <a:effectLst/>
                        </a:rPr>
                        <a:t>Nepal</a:t>
                      </a:r>
                      <a:endParaRPr lang="en-AU" sz="14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413,785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2021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100" u="none" strike="noStrike">
                          <a:solidFill>
                            <a:srgbClr val="464FEB"/>
                          </a:solidFill>
                          <a:effectLst/>
                          <a:hlinkClick r:id="rId2"/>
                        </a:rPr>
                        <a:t>[en.wikipedia.org]</a:t>
                      </a:r>
                      <a:endParaRPr lang="en-AU" sz="11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212909"/>
                  </a:ext>
                </a:extLst>
              </a:tr>
              <a:tr h="3290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 b="1">
                          <a:effectLst/>
                        </a:rPr>
                        <a:t>Australia</a:t>
                      </a:r>
                      <a:endParaRPr lang="en-AU" sz="14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69,131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2016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100" u="none" strike="noStrike">
                          <a:solidFill>
                            <a:srgbClr val="464FEB"/>
                          </a:solidFill>
                          <a:effectLst/>
                          <a:hlinkClick r:id="rId2"/>
                        </a:rPr>
                        <a:t>[en.wikipedia.org]</a:t>
                      </a:r>
                      <a:endParaRPr lang="en-AU" sz="11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30227713"/>
                  </a:ext>
                </a:extLst>
              </a:tr>
              <a:tr h="3290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 b="1">
                          <a:effectLst/>
                        </a:rPr>
                        <a:t>Afghanistan</a:t>
                      </a:r>
                      <a:endParaRPr lang="en-AU" sz="14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823,000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2024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100" u="none" strike="noStrike">
                          <a:solidFill>
                            <a:srgbClr val="464FEB"/>
                          </a:solidFill>
                          <a:effectLst/>
                          <a:hlinkClick r:id="rId3"/>
                        </a:rPr>
                        <a:t>[worldpopul...review.com]</a:t>
                      </a:r>
                      <a:endParaRPr lang="en-AU" sz="11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751976"/>
                  </a:ext>
                </a:extLst>
              </a:tr>
              <a:tr h="3290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 b="1">
                          <a:effectLst/>
                        </a:rPr>
                        <a:t>Saudi Arabia</a:t>
                      </a:r>
                      <a:endParaRPr lang="en-AU" sz="14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728,000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2024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100" u="none" strike="noStrike">
                          <a:solidFill>
                            <a:srgbClr val="464FEB"/>
                          </a:solidFill>
                          <a:effectLst/>
                          <a:hlinkClick r:id="rId3"/>
                        </a:rPr>
                        <a:t>[worldpopul...review.com]</a:t>
                      </a:r>
                      <a:endParaRPr lang="en-AU" sz="11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1322258"/>
                  </a:ext>
                </a:extLst>
              </a:tr>
              <a:tr h="329036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 b="1">
                          <a:effectLst/>
                        </a:rPr>
                        <a:t>United Arab Emirates</a:t>
                      </a:r>
                      <a:endParaRPr lang="en-AU" sz="14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113,000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AU" sz="1400">
                          <a:effectLst/>
                        </a:rPr>
                        <a:t>2024</a:t>
                      </a: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100" u="none" strike="noStrike">
                          <a:solidFill>
                            <a:srgbClr val="464FEB"/>
                          </a:solidFill>
                          <a:effectLst/>
                          <a:hlinkClick r:id="rId3"/>
                        </a:rPr>
                        <a:t>[</a:t>
                      </a:r>
                      <a:r>
                        <a:rPr lang="en-AU" sz="1100" u="none" strike="noStrike" err="1">
                          <a:solidFill>
                            <a:srgbClr val="464FEB"/>
                          </a:solidFill>
                          <a:effectLst/>
                          <a:hlinkClick r:id="rId3"/>
                        </a:rPr>
                        <a:t>worldpopul</a:t>
                      </a:r>
                      <a:r>
                        <a:rPr lang="en-AU" sz="1100" u="none" strike="noStrike">
                          <a:solidFill>
                            <a:srgbClr val="464FEB"/>
                          </a:solidFill>
                          <a:effectLst/>
                          <a:hlinkClick r:id="rId3"/>
                        </a:rPr>
                        <a:t>...review.com]</a:t>
                      </a:r>
                      <a:endParaRPr lang="en-AU" sz="1100">
                        <a:effectLst/>
                      </a:endParaRPr>
                    </a:p>
                  </a:txBody>
                  <a:tcPr marL="73909" marR="73909" marT="36954" marB="36954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51426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519369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14D53E-BEE7-52AD-31DE-AE42011D14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3305175" cy="4351338"/>
          </a:xfrm>
        </p:spPr>
        <p:txBody>
          <a:bodyPr>
            <a:normAutofit/>
          </a:bodyPr>
          <a:lstStyle/>
          <a:p>
            <a:r>
              <a:rPr lang="en-AU" sz="1800" dirty="0"/>
              <a:t>A language born of cultural fusion</a:t>
            </a:r>
            <a:endParaRPr lang="ar-SA" sz="1800" dirty="0"/>
          </a:p>
          <a:p>
            <a:pPr lvl="1"/>
            <a:r>
              <a:rPr lang="en-AU" sz="1600" dirty="0"/>
              <a:t>Emerged around the 12th century in northern India.</a:t>
            </a:r>
            <a:endParaRPr lang="ar-SA" sz="1600" dirty="0"/>
          </a:p>
          <a:p>
            <a:pPr lvl="1"/>
            <a:r>
              <a:rPr lang="en-AU" sz="1600" dirty="0"/>
              <a:t>Developed in the Mughal courts—mixing:</a:t>
            </a:r>
            <a:endParaRPr lang="ar-SA" sz="1600" dirty="0"/>
          </a:p>
          <a:p>
            <a:pPr lvl="2"/>
            <a:r>
              <a:rPr lang="en-AU" sz="1400" dirty="0"/>
              <a:t>Indic languages (like Hindi’s early forms)</a:t>
            </a:r>
            <a:endParaRPr lang="ar-SA" sz="1400" dirty="0"/>
          </a:p>
          <a:p>
            <a:pPr lvl="2"/>
            <a:r>
              <a:rPr lang="en-AU" sz="1400" dirty="0"/>
              <a:t>Persian</a:t>
            </a:r>
            <a:endParaRPr lang="ar-SA" sz="1400" dirty="0"/>
          </a:p>
          <a:p>
            <a:pPr lvl="2"/>
            <a:r>
              <a:rPr lang="en-AU" sz="1400" dirty="0"/>
              <a:t>Arabic</a:t>
            </a:r>
            <a:endParaRPr lang="ar-SA" sz="1400" dirty="0"/>
          </a:p>
          <a:p>
            <a:pPr lvl="2"/>
            <a:r>
              <a:rPr lang="en-AU" sz="1400" dirty="0"/>
              <a:t>Turkic languages</a:t>
            </a:r>
            <a:endParaRPr lang="ar-SA" sz="1400" dirty="0"/>
          </a:p>
          <a:p>
            <a:pPr lvl="3"/>
            <a:r>
              <a:rPr lang="en-AU" sz="1200" dirty="0"/>
              <a:t>The word Urdu itself means “camp/army”, reflecting its multicultural origin.</a:t>
            </a:r>
          </a:p>
        </p:txBody>
      </p:sp>
      <p:pic>
        <p:nvPicPr>
          <p:cNvPr id="4098" name="Picture 2" descr="2997ab80-aae3-4ce7-b614-392475daa18d-1020x612">
            <a:extLst>
              <a:ext uri="{FF2B5EF4-FFF2-40B4-BE49-F238E27FC236}">
                <a16:creationId xmlns:a16="http://schemas.microsoft.com/office/drawing/2014/main" id="{C99D4A7F-7D57-C6AD-80DB-3CFB66BBE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825625"/>
            <a:ext cx="7572375" cy="454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FF11B77-BB74-8CC2-AE4E-4310DC2B819E}"/>
              </a:ext>
            </a:extLst>
          </p:cNvPr>
          <p:cNvSpPr txBox="1"/>
          <p:nvPr/>
        </p:nvSpPr>
        <p:spPr>
          <a:xfrm>
            <a:off x="4500563" y="6505575"/>
            <a:ext cx="757237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800" dirty="0"/>
              <a:t>https://www.zabaan.com/blog/a-short-history-of-the-urdu-language/</a:t>
            </a:r>
            <a:endParaRPr lang="en-AU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22FF3EC-C8A9-E49B-DE50-5BBA7F7159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pPr algn="ctr"/>
            <a:r>
              <a:rPr lang="en-AU" dirty="0"/>
              <a:t>Urdu</a:t>
            </a:r>
            <a:r>
              <a:rPr lang="ar-SA" dirty="0"/>
              <a:t>          </a:t>
            </a:r>
            <a:r>
              <a:rPr lang="en-AU" dirty="0"/>
              <a:t> </a:t>
            </a:r>
            <a:r>
              <a:rPr lang="ar-SA" dirty="0">
                <a:latin typeface="Urdu Typesetting" panose="03020402040406030203" pitchFamily="66" charset="-78"/>
                <a:cs typeface="Urdu Typesetting" panose="03020402040406030203" pitchFamily="66" charset="-78"/>
              </a:rPr>
              <a:t>اردو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5637423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8F5B1C9-498E-98FF-30E1-9DACDAE3A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AU" sz="4000">
                <a:solidFill>
                  <a:srgbClr val="FFFFFF"/>
                </a:solidFill>
              </a:rPr>
              <a:t>Dialects of Urdu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1618F7E5-0D2D-F803-4832-AE98D9CC0ED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8346974"/>
              </p:ext>
            </p:extLst>
          </p:nvPr>
        </p:nvGraphicFramePr>
        <p:xfrm>
          <a:off x="726201" y="2112579"/>
          <a:ext cx="10763541" cy="4192808"/>
        </p:xfrm>
        <a:graphic>
          <a:graphicData uri="http://schemas.openxmlformats.org/drawingml/2006/table">
            <a:tbl>
              <a:tblPr/>
              <a:tblGrid>
                <a:gridCol w="3217803">
                  <a:extLst>
                    <a:ext uri="{9D8B030D-6E8A-4147-A177-3AD203B41FA5}">
                      <a16:colId xmlns:a16="http://schemas.microsoft.com/office/drawing/2014/main" val="106952548"/>
                    </a:ext>
                  </a:extLst>
                </a:gridCol>
                <a:gridCol w="3772869">
                  <a:extLst>
                    <a:ext uri="{9D8B030D-6E8A-4147-A177-3AD203B41FA5}">
                      <a16:colId xmlns:a16="http://schemas.microsoft.com/office/drawing/2014/main" val="4113045851"/>
                    </a:ext>
                  </a:extLst>
                </a:gridCol>
                <a:gridCol w="3772869">
                  <a:extLst>
                    <a:ext uri="{9D8B030D-6E8A-4147-A177-3AD203B41FA5}">
                      <a16:colId xmlns:a16="http://schemas.microsoft.com/office/drawing/2014/main" val="1718222489"/>
                    </a:ext>
                  </a:extLst>
                </a:gridCol>
              </a:tblGrid>
              <a:tr h="4330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 b="1" u="sng">
                          <a:effectLst/>
                        </a:rPr>
                        <a:t>Dialect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 b="1" u="sng">
                          <a:effectLst/>
                        </a:rPr>
                        <a:t>Region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 b="1" u="sng">
                          <a:effectLst/>
                        </a:rPr>
                        <a:t>Key Features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8687090"/>
                  </a:ext>
                </a:extLst>
              </a:tr>
              <a:tr h="4330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 b="1">
                          <a:effectLst/>
                        </a:rPr>
                        <a:t>Standard Urdu</a:t>
                      </a:r>
                      <a:endParaRPr lang="en-AU" sz="1900">
                        <a:effectLst/>
                      </a:endParaRP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Pakistan, India, global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Formal, media, education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9034919"/>
                  </a:ext>
                </a:extLst>
              </a:tr>
              <a:tr h="7283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 b="1">
                          <a:effectLst/>
                        </a:rPr>
                        <a:t>Dakhni</a:t>
                      </a:r>
                      <a:endParaRPr lang="en-AU" sz="1900">
                        <a:effectLst/>
                      </a:endParaRP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South India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Local vocabulary (Telugu/Marathi), melodic tone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9867530"/>
                  </a:ext>
                </a:extLst>
              </a:tr>
              <a:tr h="4330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 b="1">
                          <a:effectLst/>
                        </a:rPr>
                        <a:t>Rekhta</a:t>
                      </a:r>
                      <a:endParaRPr lang="en-AU" sz="1900">
                        <a:effectLst/>
                      </a:endParaRP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Historic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Classical poetry, Persian-heavy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53678056"/>
                  </a:ext>
                </a:extLst>
              </a:tr>
              <a:tr h="4330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 b="1">
                          <a:effectLst/>
                        </a:rPr>
                        <a:t>Lucknowi Urdu</a:t>
                      </a:r>
                      <a:endParaRPr lang="en-AU" sz="1900">
                        <a:effectLst/>
                      </a:endParaRP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Lucknow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Polite, elegant language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9273772"/>
                  </a:ext>
                </a:extLst>
              </a:tr>
              <a:tr h="4330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 b="1">
                          <a:effectLst/>
                        </a:rPr>
                        <a:t>Karachi Urdu</a:t>
                      </a:r>
                      <a:endParaRPr lang="en-AU" sz="1900">
                        <a:effectLst/>
                      </a:endParaRP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Karachi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Fast, urban, English mix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4223636"/>
                  </a:ext>
                </a:extLst>
              </a:tr>
              <a:tr h="4330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 b="1">
                          <a:effectLst/>
                        </a:rPr>
                        <a:t>Punjabi-Urdu</a:t>
                      </a:r>
                      <a:endParaRPr lang="en-AU" sz="1900">
                        <a:effectLst/>
                      </a:endParaRP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Punjab (Pak.)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Punjabi intonation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7751287"/>
                  </a:ext>
                </a:extLst>
              </a:tr>
              <a:tr h="4330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 b="1">
                          <a:effectLst/>
                        </a:rPr>
                        <a:t>Pahari Urdu</a:t>
                      </a:r>
                      <a:endParaRPr lang="en-AU" sz="1900">
                        <a:effectLst/>
                      </a:endParaRP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Kashmir/North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Soft, mixed vocabulary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34548305"/>
                  </a:ext>
                </a:extLst>
              </a:tr>
              <a:tr h="433060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 b="1">
                          <a:effectLst/>
                        </a:rPr>
                        <a:t>Diaspora Urdu</a:t>
                      </a:r>
                      <a:endParaRPr lang="en-AU" sz="1900">
                        <a:effectLst/>
                      </a:endParaRP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Middle East, UK, etc.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AU" sz="1900">
                          <a:effectLst/>
                        </a:rPr>
                        <a:t>Arabic/English code-switching</a:t>
                      </a:r>
                    </a:p>
                  </a:txBody>
                  <a:tcPr marL="98423" marR="98423" marT="49211" marB="49211" anchor="ctr">
                    <a:lnL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6E6E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F5F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00175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067041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3" name="Rectangle 1032">
            <a:extLst>
              <a:ext uri="{FF2B5EF4-FFF2-40B4-BE49-F238E27FC236}">
                <a16:creationId xmlns:a16="http://schemas.microsoft.com/office/drawing/2014/main" id="{12609869-9E80-471B-A487-A53288E0E7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7EE6653-3B67-0E37-C016-B12D72A37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6397" y="502020"/>
            <a:ext cx="5323715" cy="1642970"/>
          </a:xfrm>
        </p:spPr>
        <p:txBody>
          <a:bodyPr anchor="b">
            <a:normAutofit/>
          </a:bodyPr>
          <a:lstStyle/>
          <a:p>
            <a:r>
              <a:rPr lang="en-AU" sz="4000"/>
              <a:t>Urdu 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638D43-FBD7-AF29-6A52-0E2F2F3985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4923" y="2405894"/>
            <a:ext cx="5315189" cy="3535083"/>
          </a:xfrm>
        </p:spPr>
        <p:txBody>
          <a:bodyPr anchor="t">
            <a:normAutofit/>
          </a:bodyPr>
          <a:lstStyle/>
          <a:p>
            <a:r>
              <a:rPr lang="en-AU" sz="1400" dirty="0"/>
              <a:t>Written in a Perso‑Arabic script, flowing right → left.</a:t>
            </a:r>
          </a:p>
          <a:p>
            <a:r>
              <a:rPr lang="en-AU" sz="1400" dirty="0"/>
              <a:t>Uses a cursive, calligraphic style (</a:t>
            </a:r>
            <a:r>
              <a:rPr lang="en-AU" sz="1400" dirty="0" err="1"/>
              <a:t>Nastaliq</a:t>
            </a:r>
            <a:r>
              <a:rPr lang="en-AU" sz="1400" dirty="0"/>
              <a:t>).</a:t>
            </a:r>
          </a:p>
          <a:p>
            <a:pPr lvl="1"/>
            <a:r>
              <a:rPr lang="en-AU" sz="1400" dirty="0"/>
              <a:t>Each letter changes shape depending on its position in a word.</a:t>
            </a:r>
          </a:p>
          <a:p>
            <a:pPr lvl="1"/>
            <a:r>
              <a:rPr lang="en-AU" sz="1400" u="sng" dirty="0"/>
              <a:t>Fun fact: </a:t>
            </a:r>
            <a:r>
              <a:rPr lang="en-AU" sz="1400" dirty="0"/>
              <a:t>Urdu is considered one of the most beautiful scripts and is central to South Asian calligraphy.</a:t>
            </a:r>
          </a:p>
          <a:p>
            <a:r>
              <a:rPr lang="en-AU" sz="1400" dirty="0"/>
              <a:t>Persian &amp; Arabic Influence</a:t>
            </a:r>
          </a:p>
          <a:p>
            <a:pPr lvl="1"/>
            <a:r>
              <a:rPr lang="en-AU" sz="1400" dirty="0"/>
              <a:t>Core vocabulary, idioms, literary expressions, and abstract concepts often come from:</a:t>
            </a:r>
          </a:p>
          <a:p>
            <a:pPr lvl="2"/>
            <a:r>
              <a:rPr lang="en-AU" sz="1400" dirty="0"/>
              <a:t>Persian (e.g., </a:t>
            </a:r>
            <a:r>
              <a:rPr lang="en-AU" sz="1400" dirty="0" err="1"/>
              <a:t>zindagi</a:t>
            </a:r>
            <a:r>
              <a:rPr lang="en-AU" sz="1400" dirty="0"/>
              <a:t>—life, </a:t>
            </a:r>
            <a:r>
              <a:rPr lang="en-AU" sz="1400" dirty="0" err="1"/>
              <a:t>khubsoorat</a:t>
            </a:r>
            <a:r>
              <a:rPr lang="en-AU" sz="1400" dirty="0"/>
              <a:t>—beautiful)</a:t>
            </a:r>
          </a:p>
          <a:p>
            <a:pPr lvl="2"/>
            <a:r>
              <a:rPr lang="en-AU" sz="1400" dirty="0"/>
              <a:t>Arabic (e.g., </a:t>
            </a:r>
            <a:r>
              <a:rPr lang="en-AU" sz="1400" dirty="0" err="1"/>
              <a:t>ilm</a:t>
            </a:r>
            <a:r>
              <a:rPr lang="en-AU" sz="1400" dirty="0"/>
              <a:t>—knowledge, </a:t>
            </a:r>
            <a:r>
              <a:rPr lang="en-AU" sz="1400" dirty="0" err="1"/>
              <a:t>insaan</a:t>
            </a:r>
            <a:r>
              <a:rPr lang="en-AU" sz="1400" dirty="0"/>
              <a:t>—human)</a:t>
            </a:r>
          </a:p>
          <a:p>
            <a:endParaRPr lang="en-AU" sz="1400" dirty="0"/>
          </a:p>
        </p:txBody>
      </p:sp>
      <p:sp>
        <p:nvSpPr>
          <p:cNvPr id="1035" name="Rectangle 1034">
            <a:extLst>
              <a:ext uri="{FF2B5EF4-FFF2-40B4-BE49-F238E27FC236}">
                <a16:creationId xmlns:a16="http://schemas.microsoft.com/office/drawing/2014/main" id="{7004738A-9D34-43E8-97D2-CA0EED4F8B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5"/>
            <a:ext cx="4092521" cy="6858000"/>
          </a:xfrm>
          <a:prstGeom prst="rect">
            <a:avLst/>
          </a:prstGeom>
          <a:gradFill>
            <a:gsLst>
              <a:gs pos="8000">
                <a:srgbClr val="000000">
                  <a:alpha val="94000"/>
                </a:srgbClr>
              </a:gs>
              <a:gs pos="100000">
                <a:schemeClr val="accent1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7" name="Rectangle 1036">
            <a:extLst>
              <a:ext uri="{FF2B5EF4-FFF2-40B4-BE49-F238E27FC236}">
                <a16:creationId xmlns:a16="http://schemas.microsoft.com/office/drawing/2014/main" id="{B8B8D07F-F13E-443E-BA68-2D26672D76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"/>
            <a:ext cx="4092521" cy="6400369"/>
          </a:xfrm>
          <a:prstGeom prst="rect">
            <a:avLst/>
          </a:prstGeom>
          <a:gradFill>
            <a:gsLst>
              <a:gs pos="31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lumMod val="50000"/>
                  <a:alpha val="26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39" name="Rectangle 1038">
            <a:extLst>
              <a:ext uri="{FF2B5EF4-FFF2-40B4-BE49-F238E27FC236}">
                <a16:creationId xmlns:a16="http://schemas.microsoft.com/office/drawing/2014/main" id="{2813A4FA-24A5-41ED-A534-3807D1B2F3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22"/>
            <a:ext cx="4068667" cy="6400389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72000">
                <a:srgbClr val="000000">
                  <a:alpha val="21000"/>
                </a:srgb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41" name="Rectangle 1040">
            <a:extLst>
              <a:ext uri="{FF2B5EF4-FFF2-40B4-BE49-F238E27FC236}">
                <a16:creationId xmlns:a16="http://schemas.microsoft.com/office/drawing/2014/main" id="{C3944F27-CA70-4E84-A51A-E6BF89558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3333" y="-10"/>
            <a:ext cx="3611467" cy="6857997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93000">
                <a:srgbClr val="000000">
                  <a:alpha val="29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028" name="Picture 4" descr="Eid 2020 Urdu Calligraphy Font Collection By Hamza Graphics,">
            <a:extLst>
              <a:ext uri="{FF2B5EF4-FFF2-40B4-BE49-F238E27FC236}">
                <a16:creationId xmlns:a16="http://schemas.microsoft.com/office/drawing/2014/main" id="{93114C38-6B3D-314B-6F4D-B07D08864F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609038" y="2405894"/>
            <a:ext cx="5195707" cy="2922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967510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E03C03-31E1-258F-0054-E5016208FC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Urdu writing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935C72-3453-B227-5355-C13ADFD6D3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ur-PK" dirty="0">
                <a:latin typeface="Urdu Typesetting" panose="03020402040406030203" pitchFamily="66" charset="-78"/>
                <a:cs typeface="Urdu Typesetting" panose="03020402040406030203" pitchFamily="66" charset="-78"/>
              </a:rPr>
              <a:t>خ + و + ش = خوش</a:t>
            </a:r>
          </a:p>
          <a:p>
            <a:pPr marL="0" indent="0" algn="ctr">
              <a:buNone/>
            </a:pPr>
            <a:r>
              <a:rPr lang="ur-PK" dirty="0">
                <a:latin typeface="Urdu Typesetting" panose="03020402040406030203" pitchFamily="66" charset="-78"/>
                <a:cs typeface="Urdu Typesetting" panose="03020402040406030203" pitchFamily="66" charset="-78"/>
              </a:rPr>
              <a:t>پ + ہ + ل + ے = پہلے</a:t>
            </a:r>
            <a:endParaRPr lang="en-AU" dirty="0">
              <a:latin typeface="Urdu Typesetting" panose="03020402040406030203" pitchFamily="66" charset="-78"/>
              <a:cs typeface="Urdu Typesetting" panose="03020402040406030203" pitchFamily="66" charset="-78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E5ADE4E-048E-C80B-266A-5C0F5C9B6D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71996" y="3718018"/>
            <a:ext cx="2601232" cy="2367481"/>
          </a:xfrm>
          <a:prstGeom prst="rect">
            <a:avLst/>
          </a:prstGeom>
        </p:spPr>
      </p:pic>
      <p:pic>
        <p:nvPicPr>
          <p:cNvPr id="1026" name="Picture 2" descr="Urdu Handwriting instruction Paragraph">
            <a:extLst>
              <a:ext uri="{FF2B5EF4-FFF2-40B4-BE49-F238E27FC236}">
                <a16:creationId xmlns:a16="http://schemas.microsoft.com/office/drawing/2014/main" id="{91706FF4-4D73-3E72-F073-783A9156C4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849419"/>
            <a:ext cx="6410325" cy="36058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42783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1575955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28857" y="0"/>
            <a:ext cx="4063143" cy="1576412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79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5307777" y="-5307778"/>
            <a:ext cx="1576446" cy="12192002"/>
          </a:xfrm>
          <a:prstGeom prst="rect">
            <a:avLst/>
          </a:prstGeom>
          <a:gradFill>
            <a:gsLst>
              <a:gs pos="23000">
                <a:schemeClr val="accent1">
                  <a:alpha val="0"/>
                </a:schemeClr>
              </a:gs>
              <a:gs pos="99000">
                <a:srgbClr val="000000">
                  <a:alpha val="74000"/>
                </a:srgbClr>
              </a:gs>
            </a:gsLst>
            <a:lin ang="20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8EA001-7333-11EF-2B0D-C811D7EE1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597" y="348865"/>
            <a:ext cx="10044023" cy="877729"/>
          </a:xfrm>
        </p:spPr>
        <p:txBody>
          <a:bodyPr anchor="ctr">
            <a:normAutofit/>
          </a:bodyPr>
          <a:lstStyle/>
          <a:p>
            <a:r>
              <a:rPr lang="en-AU" sz="4000">
                <a:solidFill>
                  <a:srgbClr val="FFFFFF"/>
                </a:solidFill>
              </a:rPr>
              <a:t>Urdu language and diversity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50BD244-7759-5956-7131-940692F0F30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76167797"/>
              </p:ext>
            </p:extLst>
          </p:nvPr>
        </p:nvGraphicFramePr>
        <p:xfrm>
          <a:off x="1190624" y="2477434"/>
          <a:ext cx="9810751" cy="34785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66353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257</TotalTime>
  <Words>1061</Words>
  <Application>Microsoft Office PowerPoint</Application>
  <PresentationFormat>Widescreen</PresentationFormat>
  <Paragraphs>175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Aptos Display</vt:lpstr>
      <vt:lpstr>Arial</vt:lpstr>
      <vt:lpstr>Segoe UI</vt:lpstr>
      <vt:lpstr>Urdu Typesetting</vt:lpstr>
      <vt:lpstr>Office Theme</vt:lpstr>
      <vt:lpstr>Welcome to Urdu language اردو زبان ميں خوش آمدید</vt:lpstr>
      <vt:lpstr>Urdu           اردو</vt:lpstr>
      <vt:lpstr>Notable Urdu speaking population</vt:lpstr>
      <vt:lpstr>Global Distribution of Urdu Speakers</vt:lpstr>
      <vt:lpstr>Urdu           اردو</vt:lpstr>
      <vt:lpstr>Dialects of Urdu</vt:lpstr>
      <vt:lpstr>Urdu writing</vt:lpstr>
      <vt:lpstr>Urdu writing</vt:lpstr>
      <vt:lpstr>Urdu language and diversity</vt:lpstr>
      <vt:lpstr>Urdu and Hindi</vt:lpstr>
      <vt:lpstr>Urdu and English</vt:lpstr>
      <vt:lpstr>Urdu and English</vt:lpstr>
      <vt:lpstr>Modern English Influence</vt:lpstr>
      <vt:lpstr>Learning Urdu in Australia</vt:lpstr>
      <vt:lpstr>Thank you!</vt:lpstr>
    </vt:vector>
  </TitlesOfParts>
  <Company>The University of Melbourne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Faraz Ahmed</dc:creator>
  <cp:lastModifiedBy>Faraz Ahmed</cp:lastModifiedBy>
  <cp:revision>1</cp:revision>
  <dcterms:created xsi:type="dcterms:W3CDTF">2026-02-19T22:16:27Z</dcterms:created>
  <dcterms:modified xsi:type="dcterms:W3CDTF">2026-02-20T03:26:04Z</dcterms:modified>
</cp:coreProperties>
</file>